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98" r:id="rId3"/>
    <p:sldId id="304" r:id="rId4"/>
    <p:sldId id="303" r:id="rId5"/>
    <p:sldId id="292" r:id="rId6"/>
    <p:sldId id="293" r:id="rId7"/>
    <p:sldId id="300" r:id="rId8"/>
    <p:sldId id="294" r:id="rId9"/>
    <p:sldId id="322" r:id="rId10"/>
    <p:sldId id="333" r:id="rId11"/>
    <p:sldId id="280" r:id="rId12"/>
    <p:sldId id="295" r:id="rId13"/>
    <p:sldId id="328" r:id="rId14"/>
    <p:sldId id="301" r:id="rId15"/>
    <p:sldId id="329" r:id="rId16"/>
    <p:sldId id="297" r:id="rId17"/>
    <p:sldId id="330" r:id="rId18"/>
    <p:sldId id="331" r:id="rId19"/>
    <p:sldId id="334" r:id="rId20"/>
    <p:sldId id="332" r:id="rId21"/>
    <p:sldId id="302" r:id="rId22"/>
    <p:sldId id="327" r:id="rId23"/>
    <p:sldId id="312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27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9D034C-1733-424F-BD5D-7ADC6728D3BE}" v="44" dt="2026-07-01T12:24:37.0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778" autoAdjust="0"/>
    <p:restoredTop sz="91667" autoAdjust="0"/>
  </p:normalViewPr>
  <p:slideViewPr>
    <p:cSldViewPr snapToGrid="0">
      <p:cViewPr varScale="1">
        <p:scale>
          <a:sx n="58" d="100"/>
          <a:sy n="58" d="100"/>
        </p:scale>
        <p:origin x="5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een Feehery" userId="fb9ed92df3472121" providerId="LiveId" clId="{1179E92C-39E8-4719-9082-ED387A0D9724}"/>
    <pc:docChg chg="custSel addSld delSld modSld sldOrd">
      <pc:chgData name="Daneen Feehery" userId="fb9ed92df3472121" providerId="LiveId" clId="{1179E92C-39E8-4719-9082-ED387A0D9724}" dt="2026-07-01T12:24:37.013" v="925" actId="1076"/>
      <pc:docMkLst>
        <pc:docMk/>
      </pc:docMkLst>
      <pc:sldChg chg="addSp delSp modSp mod">
        <pc:chgData name="Daneen Feehery" userId="fb9ed92df3472121" providerId="LiveId" clId="{1179E92C-39E8-4719-9082-ED387A0D9724}" dt="2026-07-01T12:24:25.591" v="922" actId="1076"/>
        <pc:sldMkLst>
          <pc:docMk/>
          <pc:sldMk cId="448592357" sldId="256"/>
        </pc:sldMkLst>
        <pc:picChg chg="add mod">
          <ac:chgData name="Daneen Feehery" userId="fb9ed92df3472121" providerId="LiveId" clId="{1179E92C-39E8-4719-9082-ED387A0D9724}" dt="2026-07-01T12:24:25.591" v="922" actId="1076"/>
          <ac:picMkLst>
            <pc:docMk/>
            <pc:sldMk cId="448592357" sldId="256"/>
            <ac:picMk id="3" creationId="{200F7960-DACD-F1C7-78C4-0863A5160A75}"/>
          </ac:picMkLst>
        </pc:picChg>
        <pc:picChg chg="del">
          <ac:chgData name="Daneen Feehery" userId="fb9ed92df3472121" providerId="LiveId" clId="{1179E92C-39E8-4719-9082-ED387A0D9724}" dt="2026-07-01T12:24:21.319" v="920" actId="478"/>
          <ac:picMkLst>
            <pc:docMk/>
            <pc:sldMk cId="448592357" sldId="256"/>
            <ac:picMk id="13" creationId="{3CFCA3DA-F721-4765-8A8F-21F32FB9CB81}"/>
          </ac:picMkLst>
        </pc:picChg>
      </pc:sldChg>
      <pc:sldChg chg="modSp mod">
        <pc:chgData name="Daneen Feehery" userId="fb9ed92df3472121" providerId="LiveId" clId="{1179E92C-39E8-4719-9082-ED387A0D9724}" dt="2026-06-05T19:00:51.979" v="247" actId="20577"/>
        <pc:sldMkLst>
          <pc:docMk/>
          <pc:sldMk cId="2074973073" sldId="280"/>
        </pc:sldMkLst>
        <pc:graphicFrameChg chg="modGraphic">
          <ac:chgData name="Daneen Feehery" userId="fb9ed92df3472121" providerId="LiveId" clId="{1179E92C-39E8-4719-9082-ED387A0D9724}" dt="2026-06-05T19:00:51.979" v="247" actId="20577"/>
          <ac:graphicFrameMkLst>
            <pc:docMk/>
            <pc:sldMk cId="2074973073" sldId="280"/>
            <ac:graphicFrameMk id="9" creationId="{78979F57-0984-5660-CB96-A21A22CB4310}"/>
          </ac:graphicFrameMkLst>
        </pc:graphicFrameChg>
      </pc:sldChg>
      <pc:sldChg chg="addSp delSp modSp mod ord delAnim modAnim">
        <pc:chgData name="Daneen Feehery" userId="fb9ed92df3472121" providerId="LiveId" clId="{1179E92C-39E8-4719-9082-ED387A0D9724}" dt="2026-06-05T19:12:49.330" v="640" actId="6549"/>
        <pc:sldMkLst>
          <pc:docMk/>
          <pc:sldMk cId="352364584" sldId="297"/>
        </pc:sldMkLst>
        <pc:spChg chg="mod">
          <ac:chgData name="Daneen Feehery" userId="fb9ed92df3472121" providerId="LiveId" clId="{1179E92C-39E8-4719-9082-ED387A0D9724}" dt="2026-06-05T19:12:49.330" v="640" actId="6549"/>
          <ac:spMkLst>
            <pc:docMk/>
            <pc:sldMk cId="352364584" sldId="297"/>
            <ac:spMk id="3" creationId="{E54067AC-E3E4-4543-8D87-0025B907AB87}"/>
          </ac:spMkLst>
        </pc:spChg>
        <pc:spChg chg="add mod">
          <ac:chgData name="Daneen Feehery" userId="fb9ed92df3472121" providerId="LiveId" clId="{1179E92C-39E8-4719-9082-ED387A0D9724}" dt="2026-06-05T19:10:53.987" v="625" actId="207"/>
          <ac:spMkLst>
            <pc:docMk/>
            <pc:sldMk cId="352364584" sldId="297"/>
            <ac:spMk id="7" creationId="{809F2A7E-D3B1-EF8E-FB57-8F50BC658794}"/>
          </ac:spMkLst>
        </pc:spChg>
        <pc:spChg chg="add mod">
          <ac:chgData name="Daneen Feehery" userId="fb9ed92df3472121" providerId="LiveId" clId="{1179E92C-39E8-4719-9082-ED387A0D9724}" dt="2026-06-05T19:12:01.963" v="634" actId="1582"/>
          <ac:spMkLst>
            <pc:docMk/>
            <pc:sldMk cId="352364584" sldId="297"/>
            <ac:spMk id="9" creationId="{B46AD436-0341-143B-8650-ED0606A8432B}"/>
          </ac:spMkLst>
        </pc:spChg>
        <pc:spChg chg="add mod">
          <ac:chgData name="Daneen Feehery" userId="fb9ed92df3472121" providerId="LiveId" clId="{1179E92C-39E8-4719-9082-ED387A0D9724}" dt="2026-06-05T19:12:23.127" v="638" actId="208"/>
          <ac:spMkLst>
            <pc:docMk/>
            <pc:sldMk cId="352364584" sldId="297"/>
            <ac:spMk id="12" creationId="{C948A41E-5DE2-F69B-175C-F8A99909DF47}"/>
          </ac:spMkLst>
        </pc:spChg>
        <pc:picChg chg="add mod modCrop">
          <ac:chgData name="Daneen Feehery" userId="fb9ed92df3472121" providerId="LiveId" clId="{1179E92C-39E8-4719-9082-ED387A0D9724}" dt="2026-06-05T19:10:13.651" v="617" actId="1076"/>
          <ac:picMkLst>
            <pc:docMk/>
            <pc:sldMk cId="352364584" sldId="297"/>
            <ac:picMk id="4" creationId="{93B5DF9D-2BEA-1277-DFBC-C7F8B735BAB0}"/>
          </ac:picMkLst>
        </pc:picChg>
        <pc:picChg chg="add mod">
          <ac:chgData name="Daneen Feehery" userId="fb9ed92df3472121" providerId="LiveId" clId="{1179E92C-39E8-4719-9082-ED387A0D9724}" dt="2026-06-05T19:10:31.832" v="621" actId="1076"/>
          <ac:picMkLst>
            <pc:docMk/>
            <pc:sldMk cId="352364584" sldId="297"/>
            <ac:picMk id="6" creationId="{CAAC7BE9-4C44-6881-B274-7D64C2C75667}"/>
          </ac:picMkLst>
        </pc:picChg>
      </pc:sldChg>
      <pc:sldChg chg="modSp mod">
        <pc:chgData name="Daneen Feehery" userId="fb9ed92df3472121" providerId="LiveId" clId="{1179E92C-39E8-4719-9082-ED387A0D9724}" dt="2026-06-05T19:24:02.155" v="829" actId="20577"/>
        <pc:sldMkLst>
          <pc:docMk/>
          <pc:sldMk cId="1304145002" sldId="298"/>
        </pc:sldMkLst>
        <pc:spChg chg="mod">
          <ac:chgData name="Daneen Feehery" userId="fb9ed92df3472121" providerId="LiveId" clId="{1179E92C-39E8-4719-9082-ED387A0D9724}" dt="2026-06-05T19:24:02.155" v="829" actId="20577"/>
          <ac:spMkLst>
            <pc:docMk/>
            <pc:sldMk cId="1304145002" sldId="298"/>
            <ac:spMk id="3" creationId="{FFE31A62-E13C-B7D4-DF2C-711B6AE61491}"/>
          </ac:spMkLst>
        </pc:spChg>
      </pc:sldChg>
      <pc:sldChg chg="modSp mod">
        <pc:chgData name="Daneen Feehery" userId="fb9ed92df3472121" providerId="LiveId" clId="{1179E92C-39E8-4719-9082-ED387A0D9724}" dt="2026-06-15T16:45:16.315" v="830" actId="6549"/>
        <pc:sldMkLst>
          <pc:docMk/>
          <pc:sldMk cId="219585256" sldId="300"/>
        </pc:sldMkLst>
        <pc:spChg chg="mod">
          <ac:chgData name="Daneen Feehery" userId="fb9ed92df3472121" providerId="LiveId" clId="{1179E92C-39E8-4719-9082-ED387A0D9724}" dt="2026-06-15T16:45:16.315" v="830" actId="6549"/>
          <ac:spMkLst>
            <pc:docMk/>
            <pc:sldMk cId="219585256" sldId="300"/>
            <ac:spMk id="3" creationId="{DDEFCEE2-7ECB-41A3-8B2F-F55DB07C0B27}"/>
          </ac:spMkLst>
        </pc:spChg>
      </pc:sldChg>
      <pc:sldChg chg="delSp modSp mod delAnim">
        <pc:chgData name="Daneen Feehery" userId="fb9ed92df3472121" providerId="LiveId" clId="{1179E92C-39E8-4719-9082-ED387A0D9724}" dt="2026-06-15T16:45:52.984" v="870" actId="478"/>
        <pc:sldMkLst>
          <pc:docMk/>
          <pc:sldMk cId="4267920751" sldId="301"/>
        </pc:sldMkLst>
        <pc:spChg chg="mod">
          <ac:chgData name="Daneen Feehery" userId="fb9ed92df3472121" providerId="LiveId" clId="{1179E92C-39E8-4719-9082-ED387A0D9724}" dt="2026-06-15T16:45:50.736" v="869" actId="20577"/>
          <ac:spMkLst>
            <pc:docMk/>
            <pc:sldMk cId="4267920751" sldId="301"/>
            <ac:spMk id="3" creationId="{E54067AC-E3E4-4543-8D87-0025B907AB87}"/>
          </ac:spMkLst>
        </pc:spChg>
      </pc:sldChg>
      <pc:sldChg chg="addSp delSp modSp mod delAnim modAnim">
        <pc:chgData name="Daneen Feehery" userId="fb9ed92df3472121" providerId="LiveId" clId="{1179E92C-39E8-4719-9082-ED387A0D9724}" dt="2026-06-29T14:13:09.216" v="890" actId="166"/>
        <pc:sldMkLst>
          <pc:docMk/>
          <pc:sldMk cId="254526508" sldId="302"/>
        </pc:sldMkLst>
        <pc:spChg chg="mod">
          <ac:chgData name="Daneen Feehery" userId="fb9ed92df3472121" providerId="LiveId" clId="{1179E92C-39E8-4719-9082-ED387A0D9724}" dt="2026-06-05T19:04:27.527" v="427" actId="20577"/>
          <ac:spMkLst>
            <pc:docMk/>
            <pc:sldMk cId="254526508" sldId="302"/>
            <ac:spMk id="2" creationId="{A7F66B3D-C3DB-46DE-A83C-B5AE476EC226}"/>
          </ac:spMkLst>
        </pc:spChg>
        <pc:spChg chg="mod">
          <ac:chgData name="Daneen Feehery" userId="fb9ed92df3472121" providerId="LiveId" clId="{1179E92C-39E8-4719-9082-ED387A0D9724}" dt="2026-06-05T19:04:42.831" v="482" actId="20577"/>
          <ac:spMkLst>
            <pc:docMk/>
            <pc:sldMk cId="254526508" sldId="302"/>
            <ac:spMk id="3" creationId="{E54067AC-E3E4-4543-8D87-0025B907AB87}"/>
          </ac:spMkLst>
        </pc:spChg>
        <pc:picChg chg="add mod modCrop">
          <ac:chgData name="Daneen Feehery" userId="fb9ed92df3472121" providerId="LiveId" clId="{1179E92C-39E8-4719-9082-ED387A0D9724}" dt="2026-06-29T14:11:55.018" v="877" actId="1076"/>
          <ac:picMkLst>
            <pc:docMk/>
            <pc:sldMk cId="254526508" sldId="302"/>
            <ac:picMk id="6" creationId="{83D43045-2E3C-CF52-B86E-0D8E9CBA5EF6}"/>
          </ac:picMkLst>
        </pc:picChg>
        <pc:picChg chg="ord">
          <ac:chgData name="Daneen Feehery" userId="fb9ed92df3472121" providerId="LiveId" clId="{1179E92C-39E8-4719-9082-ED387A0D9724}" dt="2026-06-29T14:13:09.216" v="890" actId="166"/>
          <ac:picMkLst>
            <pc:docMk/>
            <pc:sldMk cId="254526508" sldId="302"/>
            <ac:picMk id="7" creationId="{095BE8BF-80AD-1FD3-A5DA-504173F07DD6}"/>
          </ac:picMkLst>
        </pc:picChg>
        <pc:picChg chg="add mod modCrop">
          <ac:chgData name="Daneen Feehery" userId="fb9ed92df3472121" providerId="LiveId" clId="{1179E92C-39E8-4719-9082-ED387A0D9724}" dt="2026-06-29T14:12:44.178" v="885" actId="1076"/>
          <ac:picMkLst>
            <pc:docMk/>
            <pc:sldMk cId="254526508" sldId="302"/>
            <ac:picMk id="9" creationId="{2E243360-309B-DD07-ACD4-752175588621}"/>
          </ac:picMkLst>
        </pc:picChg>
      </pc:sldChg>
      <pc:sldChg chg="modSp mod">
        <pc:chgData name="Daneen Feehery" userId="fb9ed92df3472121" providerId="LiveId" clId="{1179E92C-39E8-4719-9082-ED387A0D9724}" dt="2026-06-29T20:12:02.716" v="919" actId="20577"/>
        <pc:sldMkLst>
          <pc:docMk/>
          <pc:sldMk cId="2752067098" sldId="303"/>
        </pc:sldMkLst>
        <pc:graphicFrameChg chg="modGraphic">
          <ac:chgData name="Daneen Feehery" userId="fb9ed92df3472121" providerId="LiveId" clId="{1179E92C-39E8-4719-9082-ED387A0D9724}" dt="2026-06-29T20:12:02.716" v="919" actId="20577"/>
          <ac:graphicFrameMkLst>
            <pc:docMk/>
            <pc:sldMk cId="2752067098" sldId="303"/>
            <ac:graphicFrameMk id="5" creationId="{C248F4D8-C145-3EBF-FEEA-C6A4FE4E7429}"/>
          </ac:graphicFrameMkLst>
        </pc:graphicFrameChg>
      </pc:sldChg>
      <pc:sldChg chg="addSp delSp modSp mod">
        <pc:chgData name="Daneen Feehery" userId="fb9ed92df3472121" providerId="LiveId" clId="{1179E92C-39E8-4719-9082-ED387A0D9724}" dt="2026-07-01T12:24:37.013" v="925" actId="1076"/>
        <pc:sldMkLst>
          <pc:docMk/>
          <pc:sldMk cId="749748427" sldId="312"/>
        </pc:sldMkLst>
        <pc:picChg chg="add mod">
          <ac:chgData name="Daneen Feehery" userId="fb9ed92df3472121" providerId="LiveId" clId="{1179E92C-39E8-4719-9082-ED387A0D9724}" dt="2026-07-01T12:24:37.013" v="925" actId="1076"/>
          <ac:picMkLst>
            <pc:docMk/>
            <pc:sldMk cId="749748427" sldId="312"/>
            <ac:picMk id="3" creationId="{B58A86A7-878F-5ACF-730A-926CB5F272E4}"/>
          </ac:picMkLst>
        </pc:picChg>
        <pc:picChg chg="del">
          <ac:chgData name="Daneen Feehery" userId="fb9ed92df3472121" providerId="LiveId" clId="{1179E92C-39E8-4719-9082-ED387A0D9724}" dt="2026-07-01T12:24:34.496" v="923" actId="478"/>
          <ac:picMkLst>
            <pc:docMk/>
            <pc:sldMk cId="749748427" sldId="312"/>
            <ac:picMk id="13" creationId="{3CFCA3DA-F721-4765-8A8F-21F32FB9CB81}"/>
          </ac:picMkLst>
        </pc:picChg>
      </pc:sldChg>
      <pc:sldChg chg="modSp mod">
        <pc:chgData name="Daneen Feehery" userId="fb9ed92df3472121" providerId="LiveId" clId="{1179E92C-39E8-4719-9082-ED387A0D9724}" dt="2026-06-29T16:30:25.716" v="916" actId="20577"/>
        <pc:sldMkLst>
          <pc:docMk/>
          <pc:sldMk cId="166675962" sldId="322"/>
        </pc:sldMkLst>
        <pc:spChg chg="mod">
          <ac:chgData name="Daneen Feehery" userId="fb9ed92df3472121" providerId="LiveId" clId="{1179E92C-39E8-4719-9082-ED387A0D9724}" dt="2026-06-05T18:57:07.982" v="13" actId="20577"/>
          <ac:spMkLst>
            <pc:docMk/>
            <pc:sldMk cId="166675962" sldId="322"/>
            <ac:spMk id="2" creationId="{A7F66B3D-C3DB-46DE-A83C-B5AE476EC226}"/>
          </ac:spMkLst>
        </pc:spChg>
        <pc:spChg chg="mod">
          <ac:chgData name="Daneen Feehery" userId="fb9ed92df3472121" providerId="LiveId" clId="{1179E92C-39E8-4719-9082-ED387A0D9724}" dt="2026-06-29T16:30:25.716" v="916" actId="20577"/>
          <ac:spMkLst>
            <pc:docMk/>
            <pc:sldMk cId="166675962" sldId="322"/>
            <ac:spMk id="3" creationId="{E54067AC-E3E4-4543-8D87-0025B907AB87}"/>
          </ac:spMkLst>
        </pc:spChg>
      </pc:sldChg>
      <pc:sldChg chg="modSp add mod ord">
        <pc:chgData name="Daneen Feehery" userId="fb9ed92df3472121" providerId="LiveId" clId="{1179E92C-39E8-4719-9082-ED387A0D9724}" dt="2026-06-05T19:00:44.049" v="244" actId="20577"/>
        <pc:sldMkLst>
          <pc:docMk/>
          <pc:sldMk cId="2708147007" sldId="328"/>
        </pc:sldMkLst>
        <pc:graphicFrameChg chg="mod modGraphic">
          <ac:chgData name="Daneen Feehery" userId="fb9ed92df3472121" providerId="LiveId" clId="{1179E92C-39E8-4719-9082-ED387A0D9724}" dt="2026-06-05T19:00:44.049" v="244" actId="20577"/>
          <ac:graphicFrameMkLst>
            <pc:docMk/>
            <pc:sldMk cId="2708147007" sldId="328"/>
            <ac:graphicFrameMk id="9" creationId="{9BAAF025-7670-A7E8-4ACC-3B46A3C0A5B8}"/>
          </ac:graphicFrameMkLst>
        </pc:graphicFrameChg>
      </pc:sldChg>
      <pc:sldChg chg="modSp add mod ord">
        <pc:chgData name="Daneen Feehery" userId="fb9ed92df3472121" providerId="LiveId" clId="{1179E92C-39E8-4719-9082-ED387A0D9724}" dt="2026-06-05T19:00:36.862" v="241" actId="207"/>
        <pc:sldMkLst>
          <pc:docMk/>
          <pc:sldMk cId="3661945671" sldId="329"/>
        </pc:sldMkLst>
        <pc:graphicFrameChg chg="mod modGraphic">
          <ac:chgData name="Daneen Feehery" userId="fb9ed92df3472121" providerId="LiveId" clId="{1179E92C-39E8-4719-9082-ED387A0D9724}" dt="2026-06-05T19:00:36.862" v="241" actId="207"/>
          <ac:graphicFrameMkLst>
            <pc:docMk/>
            <pc:sldMk cId="3661945671" sldId="329"/>
            <ac:graphicFrameMk id="9" creationId="{6394BE25-A178-CB2F-080A-55604AB32FF2}"/>
          </ac:graphicFrameMkLst>
        </pc:graphicFrameChg>
      </pc:sldChg>
      <pc:sldChg chg="modSp add ord">
        <pc:chgData name="Daneen Feehery" userId="fb9ed92df3472121" providerId="LiveId" clId="{1179E92C-39E8-4719-9082-ED387A0D9724}" dt="2026-06-05T19:03:03.611" v="289"/>
        <pc:sldMkLst>
          <pc:docMk/>
          <pc:sldMk cId="105300896" sldId="330"/>
        </pc:sldMkLst>
        <pc:graphicFrameChg chg="mod">
          <ac:chgData name="Daneen Feehery" userId="fb9ed92df3472121" providerId="LiveId" clId="{1179E92C-39E8-4719-9082-ED387A0D9724}" dt="2026-06-05T19:02:47.232" v="284" actId="207"/>
          <ac:graphicFrameMkLst>
            <pc:docMk/>
            <pc:sldMk cId="105300896" sldId="330"/>
            <ac:graphicFrameMk id="9" creationId="{0CE99844-C6FC-0A2F-4299-AFBD7168A56F}"/>
          </ac:graphicFrameMkLst>
        </pc:graphicFrameChg>
      </pc:sldChg>
      <pc:sldChg chg="addSp delSp modSp add mod ord addAnim delAnim modAnim">
        <pc:chgData name="Daneen Feehery" userId="fb9ed92df3472121" providerId="LiveId" clId="{1179E92C-39E8-4719-9082-ED387A0D9724}" dt="2026-06-05T19:23:43.002" v="820" actId="1076"/>
        <pc:sldMkLst>
          <pc:docMk/>
          <pc:sldMk cId="4103704171" sldId="331"/>
        </pc:sldMkLst>
        <pc:spChg chg="mod">
          <ac:chgData name="Daneen Feehery" userId="fb9ed92df3472121" providerId="LiveId" clId="{1179E92C-39E8-4719-9082-ED387A0D9724}" dt="2026-06-05T19:15:01.457" v="693" actId="20577"/>
          <ac:spMkLst>
            <pc:docMk/>
            <pc:sldMk cId="4103704171" sldId="331"/>
            <ac:spMk id="2" creationId="{596F4B12-4D33-AEFD-C41D-D7EAECBBFF5B}"/>
          </ac:spMkLst>
        </pc:spChg>
        <pc:spChg chg="mod">
          <ac:chgData name="Daneen Feehery" userId="fb9ed92df3472121" providerId="LiveId" clId="{1179E92C-39E8-4719-9082-ED387A0D9724}" dt="2026-06-05T19:23:32.439" v="817" actId="20577"/>
          <ac:spMkLst>
            <pc:docMk/>
            <pc:sldMk cId="4103704171" sldId="331"/>
            <ac:spMk id="3" creationId="{ADAD266A-09F8-A754-4E94-C8748F2D0095}"/>
          </ac:spMkLst>
        </pc:spChg>
        <pc:spChg chg="add mod">
          <ac:chgData name="Daneen Feehery" userId="fb9ed92df3472121" providerId="LiveId" clId="{1179E92C-39E8-4719-9082-ED387A0D9724}" dt="2026-06-05T19:13:48.608" v="652" actId="1035"/>
          <ac:spMkLst>
            <pc:docMk/>
            <pc:sldMk cId="4103704171" sldId="331"/>
            <ac:spMk id="6" creationId="{48BD9CF2-451C-074C-3603-FDF662524256}"/>
          </ac:spMkLst>
        </pc:spChg>
        <pc:spChg chg="add mod">
          <ac:chgData name="Daneen Feehery" userId="fb9ed92df3472121" providerId="LiveId" clId="{1179E92C-39E8-4719-9082-ED387A0D9724}" dt="2026-06-05T19:14:18.095" v="663" actId="1582"/>
          <ac:spMkLst>
            <pc:docMk/>
            <pc:sldMk cId="4103704171" sldId="331"/>
            <ac:spMk id="7" creationId="{01741616-8DBC-FF8C-9BEE-534DF700AB26}"/>
          </ac:spMkLst>
        </pc:spChg>
        <pc:picChg chg="add mod">
          <ac:chgData name="Daneen Feehery" userId="fb9ed92df3472121" providerId="LiveId" clId="{1179E92C-39E8-4719-9082-ED387A0D9724}" dt="2026-06-05T19:13:26.685" v="644" actId="1076"/>
          <ac:picMkLst>
            <pc:docMk/>
            <pc:sldMk cId="4103704171" sldId="331"/>
            <ac:picMk id="4" creationId="{D078A7B2-2ECB-8FC4-98A8-C2C7BF318DF7}"/>
          </ac:picMkLst>
        </pc:picChg>
        <pc:picChg chg="add mod">
          <ac:chgData name="Daneen Feehery" userId="fb9ed92df3472121" providerId="LiveId" clId="{1179E92C-39E8-4719-9082-ED387A0D9724}" dt="2026-06-05T19:23:43.002" v="820" actId="1076"/>
          <ac:picMkLst>
            <pc:docMk/>
            <pc:sldMk cId="4103704171" sldId="331"/>
            <ac:picMk id="8" creationId="{EBDDA4B2-BB67-26F9-2DFA-8E10879EAF7E}"/>
          </ac:picMkLst>
        </pc:picChg>
      </pc:sldChg>
      <pc:sldChg chg="modSp add ord">
        <pc:chgData name="Daneen Feehery" userId="fb9ed92df3472121" providerId="LiveId" clId="{1179E92C-39E8-4719-9082-ED387A0D9724}" dt="2026-06-05T19:04:18.513" v="402" actId="207"/>
        <pc:sldMkLst>
          <pc:docMk/>
          <pc:sldMk cId="47760167" sldId="332"/>
        </pc:sldMkLst>
        <pc:graphicFrameChg chg="mod">
          <ac:chgData name="Daneen Feehery" userId="fb9ed92df3472121" providerId="LiveId" clId="{1179E92C-39E8-4719-9082-ED387A0D9724}" dt="2026-06-05T19:04:18.513" v="402" actId="207"/>
          <ac:graphicFrameMkLst>
            <pc:docMk/>
            <pc:sldMk cId="47760167" sldId="332"/>
            <ac:graphicFrameMk id="9" creationId="{AE5E008A-C68C-54B0-F710-85D70E7785A1}"/>
          </ac:graphicFrameMkLst>
        </pc:graphicFrameChg>
      </pc:sldChg>
      <pc:sldChg chg="addSp delSp modSp add mod">
        <pc:chgData name="Daneen Feehery" userId="fb9ed92df3472121" providerId="LiveId" clId="{1179E92C-39E8-4719-9082-ED387A0D9724}" dt="2026-06-05T19:08:08.656" v="612" actId="6549"/>
        <pc:sldMkLst>
          <pc:docMk/>
          <pc:sldMk cId="423118398" sldId="333"/>
        </pc:sldMkLst>
        <pc:spChg chg="mod">
          <ac:chgData name="Daneen Feehery" userId="fb9ed92df3472121" providerId="LiveId" clId="{1179E92C-39E8-4719-9082-ED387A0D9724}" dt="2026-06-05T19:08:08.656" v="612" actId="6549"/>
          <ac:spMkLst>
            <pc:docMk/>
            <pc:sldMk cId="423118398" sldId="333"/>
            <ac:spMk id="2" creationId="{C0B168D9-5310-BE86-0798-45A92CC5ED69}"/>
          </ac:spMkLst>
        </pc:spChg>
        <pc:spChg chg="mod">
          <ac:chgData name="Daneen Feehery" userId="fb9ed92df3472121" providerId="LiveId" clId="{1179E92C-39E8-4719-9082-ED387A0D9724}" dt="2026-06-05T19:07:19.359" v="595" actId="20577"/>
          <ac:spMkLst>
            <pc:docMk/>
            <pc:sldMk cId="423118398" sldId="333"/>
            <ac:spMk id="3" creationId="{8AD604CF-6241-AA31-BEBB-FD27734EF4EA}"/>
          </ac:spMkLst>
        </pc:spChg>
        <pc:picChg chg="add mod modCrop">
          <ac:chgData name="Daneen Feehery" userId="fb9ed92df3472121" providerId="LiveId" clId="{1179E92C-39E8-4719-9082-ED387A0D9724}" dt="2026-06-05T19:07:25.377" v="596" actId="1076"/>
          <ac:picMkLst>
            <pc:docMk/>
            <pc:sldMk cId="423118398" sldId="333"/>
            <ac:picMk id="5" creationId="{49B96566-19C1-6A06-A2BD-F1BAEA37834D}"/>
          </ac:picMkLst>
        </pc:picChg>
      </pc:sldChg>
      <pc:sldChg chg="addSp delSp modSp add mod delAnim modAnim">
        <pc:chgData name="Daneen Feehery" userId="fb9ed92df3472121" providerId="LiveId" clId="{1179E92C-39E8-4719-9082-ED387A0D9724}" dt="2026-06-05T19:16:40.947" v="780" actId="20577"/>
        <pc:sldMkLst>
          <pc:docMk/>
          <pc:sldMk cId="995140877" sldId="334"/>
        </pc:sldMkLst>
        <pc:spChg chg="mod">
          <ac:chgData name="Daneen Feehery" userId="fb9ed92df3472121" providerId="LiveId" clId="{1179E92C-39E8-4719-9082-ED387A0D9724}" dt="2026-06-05T19:15:17.716" v="706" actId="20577"/>
          <ac:spMkLst>
            <pc:docMk/>
            <pc:sldMk cId="995140877" sldId="334"/>
            <ac:spMk id="2" creationId="{C5EBAF3E-B9CF-6400-4579-971DE40E1887}"/>
          </ac:spMkLst>
        </pc:spChg>
        <pc:spChg chg="mod">
          <ac:chgData name="Daneen Feehery" userId="fb9ed92df3472121" providerId="LiveId" clId="{1179E92C-39E8-4719-9082-ED387A0D9724}" dt="2026-06-05T19:16:40.947" v="780" actId="20577"/>
          <ac:spMkLst>
            <pc:docMk/>
            <pc:sldMk cId="995140877" sldId="334"/>
            <ac:spMk id="3" creationId="{EFB19837-FA29-A367-696A-CA6C19924F4C}"/>
          </ac:spMkLst>
        </pc:spChg>
        <pc:picChg chg="add mod">
          <ac:chgData name="Daneen Feehery" userId="fb9ed92df3472121" providerId="LiveId" clId="{1179E92C-39E8-4719-9082-ED387A0D9724}" dt="2026-06-05T19:16:01.875" v="712" actId="1076"/>
          <ac:picMkLst>
            <pc:docMk/>
            <pc:sldMk cId="995140877" sldId="334"/>
            <ac:picMk id="5" creationId="{2A68153F-B10B-0C5A-E9AA-99E2089E62CD}"/>
          </ac:picMkLst>
        </pc:picChg>
        <pc:picChg chg="add mod">
          <ac:chgData name="Daneen Feehery" userId="fb9ed92df3472121" providerId="LiveId" clId="{1179E92C-39E8-4719-9082-ED387A0D9724}" dt="2026-06-05T19:16:18.879" v="715" actId="1076"/>
          <ac:picMkLst>
            <pc:docMk/>
            <pc:sldMk cId="995140877" sldId="334"/>
            <ac:picMk id="8" creationId="{F2BD763E-B89F-CACB-749E-BB5DE19D03A6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E50C6F-B989-4DDB-AC2A-8687638CBA8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E8AD936-FA63-4F08-92C6-F4157E3DE2B5}">
      <dgm:prSet phldrT="[Text]"/>
      <dgm:spPr/>
      <dgm:t>
        <a:bodyPr/>
        <a:lstStyle/>
        <a:p>
          <a:r>
            <a:rPr lang="en-US" dirty="0"/>
            <a:t>Administrator</a:t>
          </a:r>
        </a:p>
      </dgm:t>
    </dgm:pt>
    <dgm:pt modelId="{DEAFF79A-00F5-4347-B037-8ED162DEBDAF}" type="parTrans" cxnId="{044D1007-7478-4D00-A428-8942C61BFFAC}">
      <dgm:prSet/>
      <dgm:spPr/>
      <dgm:t>
        <a:bodyPr/>
        <a:lstStyle/>
        <a:p>
          <a:endParaRPr lang="en-US"/>
        </a:p>
      </dgm:t>
    </dgm:pt>
    <dgm:pt modelId="{4C0BF2A5-A04E-4C97-B7B9-78785CF2D620}" type="sibTrans" cxnId="{044D1007-7478-4D00-A428-8942C61BFFAC}">
      <dgm:prSet/>
      <dgm:spPr/>
      <dgm:t>
        <a:bodyPr/>
        <a:lstStyle/>
        <a:p>
          <a:endParaRPr lang="en-US"/>
        </a:p>
      </dgm:t>
    </dgm:pt>
    <dgm:pt modelId="{99084262-4E0C-4BDA-85CF-1E022F79E7F0}">
      <dgm:prSet phldrT="[Text]"/>
      <dgm:spPr/>
      <dgm:t>
        <a:bodyPr/>
        <a:lstStyle/>
        <a:p>
          <a:r>
            <a:rPr lang="en-US" dirty="0"/>
            <a:t>Guest</a:t>
          </a:r>
        </a:p>
      </dgm:t>
    </dgm:pt>
    <dgm:pt modelId="{8EC108D0-C3B3-46CB-9053-C137927C4021}" type="parTrans" cxnId="{42A2EED5-B4FD-4603-9226-146C4703C7C5}">
      <dgm:prSet/>
      <dgm:spPr/>
      <dgm:t>
        <a:bodyPr/>
        <a:lstStyle/>
        <a:p>
          <a:endParaRPr lang="en-US"/>
        </a:p>
      </dgm:t>
    </dgm:pt>
    <dgm:pt modelId="{2E6F12EA-1179-4130-BCDC-365A2F4C47B7}" type="sibTrans" cxnId="{42A2EED5-B4FD-4603-9226-146C4703C7C5}">
      <dgm:prSet/>
      <dgm:spPr/>
      <dgm:t>
        <a:bodyPr/>
        <a:lstStyle/>
        <a:p>
          <a:endParaRPr lang="en-US"/>
        </a:p>
      </dgm:t>
    </dgm:pt>
    <dgm:pt modelId="{59E440FB-AFBF-40C1-A1A1-79C5285FF975}">
      <dgm:prSet phldrT="[Text]"/>
      <dgm:spPr/>
      <dgm:t>
        <a:bodyPr/>
        <a:lstStyle/>
        <a:p>
          <a:r>
            <a:rPr lang="en-US"/>
            <a:t>Data Manager</a:t>
          </a:r>
          <a:endParaRPr lang="en-US" dirty="0"/>
        </a:p>
      </dgm:t>
    </dgm:pt>
    <dgm:pt modelId="{3274C767-6451-4558-8921-4A7AAD1BCCBF}" type="parTrans" cxnId="{ECB3652D-8E36-428B-96EF-CEB033255DB6}">
      <dgm:prSet/>
      <dgm:spPr/>
      <dgm:t>
        <a:bodyPr/>
        <a:lstStyle/>
        <a:p>
          <a:endParaRPr lang="en-US"/>
        </a:p>
      </dgm:t>
    </dgm:pt>
    <dgm:pt modelId="{054E8C10-8932-42A5-AB26-129A5CC2BDE0}" type="sibTrans" cxnId="{ECB3652D-8E36-428B-96EF-CEB033255DB6}">
      <dgm:prSet/>
      <dgm:spPr/>
      <dgm:t>
        <a:bodyPr/>
        <a:lstStyle/>
        <a:p>
          <a:endParaRPr lang="en-US"/>
        </a:p>
      </dgm:t>
    </dgm:pt>
    <dgm:pt modelId="{5BA96F8E-60A5-4804-95F1-639315D56D82}">
      <dgm:prSet phldrT="[Text]"/>
      <dgm:spPr/>
      <dgm:t>
        <a:bodyPr/>
        <a:lstStyle/>
        <a:p>
          <a:r>
            <a:rPr lang="en-US"/>
            <a:t>User</a:t>
          </a:r>
          <a:endParaRPr lang="en-US" dirty="0"/>
        </a:p>
      </dgm:t>
    </dgm:pt>
    <dgm:pt modelId="{FAEC955E-0BDA-430B-A545-84837359E136}" type="parTrans" cxnId="{27E47308-70F5-4E6C-B738-03AAE41294BB}">
      <dgm:prSet/>
      <dgm:spPr/>
      <dgm:t>
        <a:bodyPr/>
        <a:lstStyle/>
        <a:p>
          <a:endParaRPr lang="en-US"/>
        </a:p>
      </dgm:t>
    </dgm:pt>
    <dgm:pt modelId="{5542B46F-863C-4DE5-951D-EC7B188EFE7C}" type="sibTrans" cxnId="{27E47308-70F5-4E6C-B738-03AAE41294BB}">
      <dgm:prSet/>
      <dgm:spPr/>
      <dgm:t>
        <a:bodyPr/>
        <a:lstStyle/>
        <a:p>
          <a:endParaRPr lang="en-US"/>
        </a:p>
      </dgm:t>
    </dgm:pt>
    <dgm:pt modelId="{0BC0F1C5-39EF-450E-8281-E02845957383}" type="pres">
      <dgm:prSet presAssocID="{10E50C6F-B989-4DDB-AC2A-8687638CBA82}" presName="linear" presStyleCnt="0">
        <dgm:presLayoutVars>
          <dgm:animLvl val="lvl"/>
          <dgm:resizeHandles val="exact"/>
        </dgm:presLayoutVars>
      </dgm:prSet>
      <dgm:spPr/>
    </dgm:pt>
    <dgm:pt modelId="{A1B9370B-7E80-4A30-92DA-9AD4E148AD3E}" type="pres">
      <dgm:prSet presAssocID="{2E8AD936-FA63-4F08-92C6-F4157E3DE2B5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D5F4F336-6155-4749-9EC3-BC1AEF143FC9}" type="pres">
      <dgm:prSet presAssocID="{4C0BF2A5-A04E-4C97-B7B9-78785CF2D620}" presName="spacer" presStyleCnt="0"/>
      <dgm:spPr/>
    </dgm:pt>
    <dgm:pt modelId="{F2AE2592-023E-4750-B78C-6ED10C9DB6D3}" type="pres">
      <dgm:prSet presAssocID="{59E440FB-AFBF-40C1-A1A1-79C5285FF975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5C97A34-F9F3-4911-A7E5-412D12962F09}" type="pres">
      <dgm:prSet presAssocID="{054E8C10-8932-42A5-AB26-129A5CC2BDE0}" presName="spacer" presStyleCnt="0"/>
      <dgm:spPr/>
    </dgm:pt>
    <dgm:pt modelId="{BB20084B-092C-436F-88BF-DB014D89F792}" type="pres">
      <dgm:prSet presAssocID="{5BA96F8E-60A5-4804-95F1-639315D56D8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80EBFD1-62E1-4946-9696-FC3BFC1AAC34}" type="pres">
      <dgm:prSet presAssocID="{5542B46F-863C-4DE5-951D-EC7B188EFE7C}" presName="spacer" presStyleCnt="0"/>
      <dgm:spPr/>
    </dgm:pt>
    <dgm:pt modelId="{8AB37119-F1D1-4AE3-BA49-9143C6ED9E29}" type="pres">
      <dgm:prSet presAssocID="{99084262-4E0C-4BDA-85CF-1E022F79E7F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044D1007-7478-4D00-A428-8942C61BFFAC}" srcId="{10E50C6F-B989-4DDB-AC2A-8687638CBA82}" destId="{2E8AD936-FA63-4F08-92C6-F4157E3DE2B5}" srcOrd="0" destOrd="0" parTransId="{DEAFF79A-00F5-4347-B037-8ED162DEBDAF}" sibTransId="{4C0BF2A5-A04E-4C97-B7B9-78785CF2D620}"/>
    <dgm:cxn modelId="{27E47308-70F5-4E6C-B738-03AAE41294BB}" srcId="{10E50C6F-B989-4DDB-AC2A-8687638CBA82}" destId="{5BA96F8E-60A5-4804-95F1-639315D56D82}" srcOrd="2" destOrd="0" parTransId="{FAEC955E-0BDA-430B-A545-84837359E136}" sibTransId="{5542B46F-863C-4DE5-951D-EC7B188EFE7C}"/>
    <dgm:cxn modelId="{9E532D13-5A63-4FDB-BAEA-9D541056F81F}" type="presOf" srcId="{5BA96F8E-60A5-4804-95F1-639315D56D82}" destId="{BB20084B-092C-436F-88BF-DB014D89F792}" srcOrd="0" destOrd="0" presId="urn:microsoft.com/office/officeart/2005/8/layout/vList2"/>
    <dgm:cxn modelId="{47C7DE20-4EA1-462A-ABCF-9249001AA9D3}" type="presOf" srcId="{2E8AD936-FA63-4F08-92C6-F4157E3DE2B5}" destId="{A1B9370B-7E80-4A30-92DA-9AD4E148AD3E}" srcOrd="0" destOrd="0" presId="urn:microsoft.com/office/officeart/2005/8/layout/vList2"/>
    <dgm:cxn modelId="{ECB3652D-8E36-428B-96EF-CEB033255DB6}" srcId="{10E50C6F-B989-4DDB-AC2A-8687638CBA82}" destId="{59E440FB-AFBF-40C1-A1A1-79C5285FF975}" srcOrd="1" destOrd="0" parTransId="{3274C767-6451-4558-8921-4A7AAD1BCCBF}" sibTransId="{054E8C10-8932-42A5-AB26-129A5CC2BDE0}"/>
    <dgm:cxn modelId="{4049B377-3E05-4565-AC68-0D100A77046A}" type="presOf" srcId="{59E440FB-AFBF-40C1-A1A1-79C5285FF975}" destId="{F2AE2592-023E-4750-B78C-6ED10C9DB6D3}" srcOrd="0" destOrd="0" presId="urn:microsoft.com/office/officeart/2005/8/layout/vList2"/>
    <dgm:cxn modelId="{BD2B0359-3B40-4B3D-990E-9426D3B2DFF4}" type="presOf" srcId="{10E50C6F-B989-4DDB-AC2A-8687638CBA82}" destId="{0BC0F1C5-39EF-450E-8281-E02845957383}" srcOrd="0" destOrd="0" presId="urn:microsoft.com/office/officeart/2005/8/layout/vList2"/>
    <dgm:cxn modelId="{6A2469CC-C958-429E-BF39-F77205BF0DAB}" type="presOf" srcId="{99084262-4E0C-4BDA-85CF-1E022F79E7F0}" destId="{8AB37119-F1D1-4AE3-BA49-9143C6ED9E29}" srcOrd="0" destOrd="0" presId="urn:microsoft.com/office/officeart/2005/8/layout/vList2"/>
    <dgm:cxn modelId="{42A2EED5-B4FD-4603-9226-146C4703C7C5}" srcId="{10E50C6F-B989-4DDB-AC2A-8687638CBA82}" destId="{99084262-4E0C-4BDA-85CF-1E022F79E7F0}" srcOrd="3" destOrd="0" parTransId="{8EC108D0-C3B3-46CB-9053-C137927C4021}" sibTransId="{2E6F12EA-1179-4130-BCDC-365A2F4C47B7}"/>
    <dgm:cxn modelId="{A3F0E824-32AF-4007-827C-5C194DF0EB33}" type="presParOf" srcId="{0BC0F1C5-39EF-450E-8281-E02845957383}" destId="{A1B9370B-7E80-4A30-92DA-9AD4E148AD3E}" srcOrd="0" destOrd="0" presId="urn:microsoft.com/office/officeart/2005/8/layout/vList2"/>
    <dgm:cxn modelId="{12EB1428-43A1-4AA7-87B8-9E93F020FBBE}" type="presParOf" srcId="{0BC0F1C5-39EF-450E-8281-E02845957383}" destId="{D5F4F336-6155-4749-9EC3-BC1AEF143FC9}" srcOrd="1" destOrd="0" presId="urn:microsoft.com/office/officeart/2005/8/layout/vList2"/>
    <dgm:cxn modelId="{A0D7C196-F4E4-4A6B-8A96-7E063053BD14}" type="presParOf" srcId="{0BC0F1C5-39EF-450E-8281-E02845957383}" destId="{F2AE2592-023E-4750-B78C-6ED10C9DB6D3}" srcOrd="2" destOrd="0" presId="urn:microsoft.com/office/officeart/2005/8/layout/vList2"/>
    <dgm:cxn modelId="{99960ADB-177E-4F87-BC88-60535F695FDC}" type="presParOf" srcId="{0BC0F1C5-39EF-450E-8281-E02845957383}" destId="{E5C97A34-F9F3-4911-A7E5-412D12962F09}" srcOrd="3" destOrd="0" presId="urn:microsoft.com/office/officeart/2005/8/layout/vList2"/>
    <dgm:cxn modelId="{58324110-8D7F-4AFD-B8E5-83044471F0DD}" type="presParOf" srcId="{0BC0F1C5-39EF-450E-8281-E02845957383}" destId="{BB20084B-092C-436F-88BF-DB014D89F792}" srcOrd="4" destOrd="0" presId="urn:microsoft.com/office/officeart/2005/8/layout/vList2"/>
    <dgm:cxn modelId="{A5DDBEA8-CBA7-435E-9190-494BFEF1BD49}" type="presParOf" srcId="{0BC0F1C5-39EF-450E-8281-E02845957383}" destId="{C80EBFD1-62E1-4946-9696-FC3BFC1AAC34}" srcOrd="5" destOrd="0" presId="urn:microsoft.com/office/officeart/2005/8/layout/vList2"/>
    <dgm:cxn modelId="{B355E87C-4511-4E41-8C7D-1C730E9B81C9}" type="presParOf" srcId="{0BC0F1C5-39EF-450E-8281-E02845957383}" destId="{8AB37119-F1D1-4AE3-BA49-9143C6ED9E29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FF357A-3ADB-4647-9D06-C98E72C5A37C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8361720-D524-4160-9AEF-DFD8AAE8AA32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dirty="0"/>
            <a:t>Registry populated by community</a:t>
          </a:r>
        </a:p>
      </dgm:t>
    </dgm:pt>
    <dgm:pt modelId="{0A130344-5B70-41EF-BFB5-6639744CEC9D}" type="parTrans" cxnId="{96A1CEE0-23F1-4A41-B43A-1045A4C89BB5}">
      <dgm:prSet/>
      <dgm:spPr/>
      <dgm:t>
        <a:bodyPr/>
        <a:lstStyle/>
        <a:p>
          <a:endParaRPr lang="en-US"/>
        </a:p>
      </dgm:t>
    </dgm:pt>
    <dgm:pt modelId="{2E24BA2D-72FC-4BDF-A731-BBECE10C057D}" type="sibTrans" cxnId="{96A1CEE0-23F1-4A41-B43A-1045A4C89BB5}">
      <dgm:prSet/>
      <dgm:spPr/>
      <dgm:t>
        <a:bodyPr/>
        <a:lstStyle/>
        <a:p>
          <a:endParaRPr lang="en-US"/>
        </a:p>
      </dgm:t>
    </dgm:pt>
    <dgm:pt modelId="{F0777F35-0F0E-455F-AAB5-E0D85CF853B4}">
      <dgm:prSet phldrT="[Text]"/>
      <dgm:spPr/>
      <dgm:t>
        <a:bodyPr/>
        <a:lstStyle/>
        <a:p>
          <a:r>
            <a:rPr lang="en-US" dirty="0"/>
            <a:t>App used in-field whenever missing person(s) located</a:t>
          </a:r>
        </a:p>
      </dgm:t>
    </dgm:pt>
    <dgm:pt modelId="{AAB92E93-E002-4FA0-B793-ED0E7E716EDB}" type="parTrans" cxnId="{4CF8FF17-8F05-46E4-97BE-B8B362F2E470}">
      <dgm:prSet/>
      <dgm:spPr/>
      <dgm:t>
        <a:bodyPr/>
        <a:lstStyle/>
        <a:p>
          <a:endParaRPr lang="en-US"/>
        </a:p>
      </dgm:t>
    </dgm:pt>
    <dgm:pt modelId="{27D8A6C5-FA5A-411B-8AEC-2A737B1F39E1}" type="sibTrans" cxnId="{4CF8FF17-8F05-46E4-97BE-B8B362F2E470}">
      <dgm:prSet/>
      <dgm:spPr/>
      <dgm:t>
        <a:bodyPr/>
        <a:lstStyle/>
        <a:p>
          <a:endParaRPr lang="en-US"/>
        </a:p>
      </dgm:t>
    </dgm:pt>
    <dgm:pt modelId="{D73ED26A-2D7C-4ABE-88BA-75CA831DAABA}">
      <dgm:prSet phldrT="[Text]"/>
      <dgm:spPr/>
      <dgm:t>
        <a:bodyPr/>
        <a:lstStyle/>
        <a:p>
          <a:r>
            <a:rPr lang="en-US" dirty="0"/>
            <a:t>Officer prompts ECC to review potential matches</a:t>
          </a:r>
        </a:p>
      </dgm:t>
    </dgm:pt>
    <dgm:pt modelId="{8ABE981C-9A61-4652-B132-DF25E9FFC14D}" type="parTrans" cxnId="{86A7EA41-47A4-458F-BCA1-3492B6F0179D}">
      <dgm:prSet/>
      <dgm:spPr/>
      <dgm:t>
        <a:bodyPr/>
        <a:lstStyle/>
        <a:p>
          <a:endParaRPr lang="en-US"/>
        </a:p>
      </dgm:t>
    </dgm:pt>
    <dgm:pt modelId="{D9A615D7-2765-4C91-8656-E0AC8EE8BA6A}" type="sibTrans" cxnId="{86A7EA41-47A4-458F-BCA1-3492B6F0179D}">
      <dgm:prSet/>
      <dgm:spPr/>
      <dgm:t>
        <a:bodyPr/>
        <a:lstStyle/>
        <a:p>
          <a:endParaRPr lang="en-US"/>
        </a:p>
      </dgm:t>
    </dgm:pt>
    <dgm:pt modelId="{AEC28A7B-5E61-4396-8F3A-D04893ECAFEC}">
      <dgm:prSet phldrT="[Text]"/>
      <dgm:spPr/>
      <dgm:t>
        <a:bodyPr/>
        <a:lstStyle/>
        <a:p>
          <a:r>
            <a:rPr lang="en-US" dirty="0"/>
            <a:t>Data Manager reviews/confirms potential match(es)</a:t>
          </a:r>
        </a:p>
      </dgm:t>
    </dgm:pt>
    <dgm:pt modelId="{E91CD057-2D0E-422C-B141-BE5529308296}" type="parTrans" cxnId="{FC1B63DC-5719-498C-9BCE-3851733D042C}">
      <dgm:prSet/>
      <dgm:spPr/>
      <dgm:t>
        <a:bodyPr/>
        <a:lstStyle/>
        <a:p>
          <a:endParaRPr lang="en-US"/>
        </a:p>
      </dgm:t>
    </dgm:pt>
    <dgm:pt modelId="{A8E6505A-E012-49A1-A5C4-A68E20825A13}" type="sibTrans" cxnId="{FC1B63DC-5719-498C-9BCE-3851733D042C}">
      <dgm:prSet/>
      <dgm:spPr/>
      <dgm:t>
        <a:bodyPr/>
        <a:lstStyle/>
        <a:p>
          <a:endParaRPr lang="en-US"/>
        </a:p>
      </dgm:t>
    </dgm:pt>
    <dgm:pt modelId="{8A9B4C9E-C182-405F-93D4-32223627E3B6}">
      <dgm:prSet phldrT="[Text]"/>
      <dgm:spPr/>
      <dgm:t>
        <a:bodyPr/>
        <a:lstStyle/>
        <a:p>
          <a:r>
            <a:rPr lang="en-US"/>
            <a:t>Record information shared with responding officer(s)</a:t>
          </a:r>
          <a:endParaRPr lang="en-US" dirty="0"/>
        </a:p>
      </dgm:t>
    </dgm:pt>
    <dgm:pt modelId="{8E7C9204-FC6D-4D44-A976-1903431909F0}" type="parTrans" cxnId="{CEDBA98A-BB79-4698-91E5-9210F50F2C36}">
      <dgm:prSet/>
      <dgm:spPr/>
      <dgm:t>
        <a:bodyPr/>
        <a:lstStyle/>
        <a:p>
          <a:endParaRPr lang="en-US"/>
        </a:p>
      </dgm:t>
    </dgm:pt>
    <dgm:pt modelId="{BCA6C284-7BF3-427F-B2F2-CFA63E347581}" type="sibTrans" cxnId="{CEDBA98A-BB79-4698-91E5-9210F50F2C36}">
      <dgm:prSet/>
      <dgm:spPr/>
      <dgm:t>
        <a:bodyPr/>
        <a:lstStyle/>
        <a:p>
          <a:endParaRPr lang="en-US"/>
        </a:p>
      </dgm:t>
    </dgm:pt>
    <dgm:pt modelId="{49ED29ED-DDD9-4927-934B-3EC7103991C9}" type="pres">
      <dgm:prSet presAssocID="{69FF357A-3ADB-4647-9D06-C98E72C5A37C}" presName="outerComposite" presStyleCnt="0">
        <dgm:presLayoutVars>
          <dgm:chMax val="5"/>
          <dgm:dir/>
          <dgm:resizeHandles val="exact"/>
        </dgm:presLayoutVars>
      </dgm:prSet>
      <dgm:spPr/>
    </dgm:pt>
    <dgm:pt modelId="{922A49F4-22FA-4A7D-9C19-77B77474E6FB}" type="pres">
      <dgm:prSet presAssocID="{69FF357A-3ADB-4647-9D06-C98E72C5A37C}" presName="dummyMaxCanvas" presStyleCnt="0">
        <dgm:presLayoutVars/>
      </dgm:prSet>
      <dgm:spPr/>
    </dgm:pt>
    <dgm:pt modelId="{09FA9E3E-A438-407B-9741-827EE365F952}" type="pres">
      <dgm:prSet presAssocID="{69FF357A-3ADB-4647-9D06-C98E72C5A37C}" presName="FiveNodes_1" presStyleLbl="node1" presStyleIdx="0" presStyleCnt="5">
        <dgm:presLayoutVars>
          <dgm:bulletEnabled val="1"/>
        </dgm:presLayoutVars>
      </dgm:prSet>
      <dgm:spPr/>
    </dgm:pt>
    <dgm:pt modelId="{04D48661-BDDF-4CD9-80A1-59CE3A70E712}" type="pres">
      <dgm:prSet presAssocID="{69FF357A-3ADB-4647-9D06-C98E72C5A37C}" presName="FiveNodes_2" presStyleLbl="node1" presStyleIdx="1" presStyleCnt="5">
        <dgm:presLayoutVars>
          <dgm:bulletEnabled val="1"/>
        </dgm:presLayoutVars>
      </dgm:prSet>
      <dgm:spPr/>
    </dgm:pt>
    <dgm:pt modelId="{3F3B1CCC-A983-47D8-8DA7-F172B8D3DD6B}" type="pres">
      <dgm:prSet presAssocID="{69FF357A-3ADB-4647-9D06-C98E72C5A37C}" presName="FiveNodes_3" presStyleLbl="node1" presStyleIdx="2" presStyleCnt="5">
        <dgm:presLayoutVars>
          <dgm:bulletEnabled val="1"/>
        </dgm:presLayoutVars>
      </dgm:prSet>
      <dgm:spPr/>
    </dgm:pt>
    <dgm:pt modelId="{0DBA0283-EB67-4D78-9548-DEAAB397AB92}" type="pres">
      <dgm:prSet presAssocID="{69FF357A-3ADB-4647-9D06-C98E72C5A37C}" presName="FiveNodes_4" presStyleLbl="node1" presStyleIdx="3" presStyleCnt="5">
        <dgm:presLayoutVars>
          <dgm:bulletEnabled val="1"/>
        </dgm:presLayoutVars>
      </dgm:prSet>
      <dgm:spPr/>
    </dgm:pt>
    <dgm:pt modelId="{D1D80158-4402-4960-9610-A37186460A88}" type="pres">
      <dgm:prSet presAssocID="{69FF357A-3ADB-4647-9D06-C98E72C5A37C}" presName="FiveNodes_5" presStyleLbl="node1" presStyleIdx="4" presStyleCnt="5">
        <dgm:presLayoutVars>
          <dgm:bulletEnabled val="1"/>
        </dgm:presLayoutVars>
      </dgm:prSet>
      <dgm:spPr/>
    </dgm:pt>
    <dgm:pt modelId="{482BE9AC-E278-447C-86DA-A99476CA52CD}" type="pres">
      <dgm:prSet presAssocID="{69FF357A-3ADB-4647-9D06-C98E72C5A37C}" presName="FiveConn_1-2" presStyleLbl="fgAccFollowNode1" presStyleIdx="0" presStyleCnt="4">
        <dgm:presLayoutVars>
          <dgm:bulletEnabled val="1"/>
        </dgm:presLayoutVars>
      </dgm:prSet>
      <dgm:spPr/>
    </dgm:pt>
    <dgm:pt modelId="{E77ABA7D-ABEC-40DD-9E6B-0043A3643935}" type="pres">
      <dgm:prSet presAssocID="{69FF357A-3ADB-4647-9D06-C98E72C5A37C}" presName="FiveConn_2-3" presStyleLbl="fgAccFollowNode1" presStyleIdx="1" presStyleCnt="4">
        <dgm:presLayoutVars>
          <dgm:bulletEnabled val="1"/>
        </dgm:presLayoutVars>
      </dgm:prSet>
      <dgm:spPr/>
    </dgm:pt>
    <dgm:pt modelId="{02791FE8-E571-4497-8E8A-AE0B5B80BDC8}" type="pres">
      <dgm:prSet presAssocID="{69FF357A-3ADB-4647-9D06-C98E72C5A37C}" presName="FiveConn_3-4" presStyleLbl="fgAccFollowNode1" presStyleIdx="2" presStyleCnt="4">
        <dgm:presLayoutVars>
          <dgm:bulletEnabled val="1"/>
        </dgm:presLayoutVars>
      </dgm:prSet>
      <dgm:spPr/>
    </dgm:pt>
    <dgm:pt modelId="{A55E85ED-8F7B-450B-AF65-F63518AEC15C}" type="pres">
      <dgm:prSet presAssocID="{69FF357A-3ADB-4647-9D06-C98E72C5A37C}" presName="FiveConn_4-5" presStyleLbl="fgAccFollowNode1" presStyleIdx="3" presStyleCnt="4">
        <dgm:presLayoutVars>
          <dgm:bulletEnabled val="1"/>
        </dgm:presLayoutVars>
      </dgm:prSet>
      <dgm:spPr/>
    </dgm:pt>
    <dgm:pt modelId="{C1225A91-CFAF-463B-9333-DC606AB56F1C}" type="pres">
      <dgm:prSet presAssocID="{69FF357A-3ADB-4647-9D06-C98E72C5A37C}" presName="FiveNodes_1_text" presStyleLbl="node1" presStyleIdx="4" presStyleCnt="5">
        <dgm:presLayoutVars>
          <dgm:bulletEnabled val="1"/>
        </dgm:presLayoutVars>
      </dgm:prSet>
      <dgm:spPr/>
    </dgm:pt>
    <dgm:pt modelId="{D4F83C7C-9193-4CFF-929C-D71F76DC1D2D}" type="pres">
      <dgm:prSet presAssocID="{69FF357A-3ADB-4647-9D06-C98E72C5A37C}" presName="FiveNodes_2_text" presStyleLbl="node1" presStyleIdx="4" presStyleCnt="5">
        <dgm:presLayoutVars>
          <dgm:bulletEnabled val="1"/>
        </dgm:presLayoutVars>
      </dgm:prSet>
      <dgm:spPr/>
    </dgm:pt>
    <dgm:pt modelId="{22B31FAB-01C3-461E-A932-A4D9D6F57BD3}" type="pres">
      <dgm:prSet presAssocID="{69FF357A-3ADB-4647-9D06-C98E72C5A37C}" presName="FiveNodes_3_text" presStyleLbl="node1" presStyleIdx="4" presStyleCnt="5">
        <dgm:presLayoutVars>
          <dgm:bulletEnabled val="1"/>
        </dgm:presLayoutVars>
      </dgm:prSet>
      <dgm:spPr/>
    </dgm:pt>
    <dgm:pt modelId="{2E3E4A9B-A13F-43B5-9CB5-53ADA7D634B5}" type="pres">
      <dgm:prSet presAssocID="{69FF357A-3ADB-4647-9D06-C98E72C5A37C}" presName="FiveNodes_4_text" presStyleLbl="node1" presStyleIdx="4" presStyleCnt="5">
        <dgm:presLayoutVars>
          <dgm:bulletEnabled val="1"/>
        </dgm:presLayoutVars>
      </dgm:prSet>
      <dgm:spPr/>
    </dgm:pt>
    <dgm:pt modelId="{334ECEFD-4D8F-4001-8D5B-C9D34337C991}" type="pres">
      <dgm:prSet presAssocID="{69FF357A-3ADB-4647-9D06-C98E72C5A37C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0AE6E507-D272-4932-A769-A00D2489F880}" type="presOf" srcId="{AEC28A7B-5E61-4396-8F3A-D04893ECAFEC}" destId="{2E3E4A9B-A13F-43B5-9CB5-53ADA7D634B5}" srcOrd="1" destOrd="0" presId="urn:microsoft.com/office/officeart/2005/8/layout/vProcess5"/>
    <dgm:cxn modelId="{4AEFF107-2BB4-427A-A9D8-E59AE855F203}" type="presOf" srcId="{D73ED26A-2D7C-4ABE-88BA-75CA831DAABA}" destId="{3F3B1CCC-A983-47D8-8DA7-F172B8D3DD6B}" srcOrd="0" destOrd="0" presId="urn:microsoft.com/office/officeart/2005/8/layout/vProcess5"/>
    <dgm:cxn modelId="{4CF8FF17-8F05-46E4-97BE-B8B362F2E470}" srcId="{69FF357A-3ADB-4647-9D06-C98E72C5A37C}" destId="{F0777F35-0F0E-455F-AAB5-E0D85CF853B4}" srcOrd="1" destOrd="0" parTransId="{AAB92E93-E002-4FA0-B793-ED0E7E716EDB}" sibTransId="{27D8A6C5-FA5A-411B-8AEC-2A737B1F39E1}"/>
    <dgm:cxn modelId="{FCF7BC1F-A46E-4F6A-9967-053D400973ED}" type="presOf" srcId="{8A9B4C9E-C182-405F-93D4-32223627E3B6}" destId="{334ECEFD-4D8F-4001-8D5B-C9D34337C991}" srcOrd="1" destOrd="0" presId="urn:microsoft.com/office/officeart/2005/8/layout/vProcess5"/>
    <dgm:cxn modelId="{BDB00B27-E2AF-46B2-909F-BEB681F0A511}" type="presOf" srcId="{AEC28A7B-5E61-4396-8F3A-D04893ECAFEC}" destId="{0DBA0283-EB67-4D78-9548-DEAAB397AB92}" srcOrd="0" destOrd="0" presId="urn:microsoft.com/office/officeart/2005/8/layout/vProcess5"/>
    <dgm:cxn modelId="{4022EB2C-8874-4C16-8764-93898EACAC7A}" type="presOf" srcId="{48361720-D524-4160-9AEF-DFD8AAE8AA32}" destId="{C1225A91-CFAF-463B-9333-DC606AB56F1C}" srcOrd="1" destOrd="0" presId="urn:microsoft.com/office/officeart/2005/8/layout/vProcess5"/>
    <dgm:cxn modelId="{6CC4D83E-20EC-4544-910D-93A9557F7AC3}" type="presOf" srcId="{D73ED26A-2D7C-4ABE-88BA-75CA831DAABA}" destId="{22B31FAB-01C3-461E-A932-A4D9D6F57BD3}" srcOrd="1" destOrd="0" presId="urn:microsoft.com/office/officeart/2005/8/layout/vProcess5"/>
    <dgm:cxn modelId="{86A7EA41-47A4-458F-BCA1-3492B6F0179D}" srcId="{69FF357A-3ADB-4647-9D06-C98E72C5A37C}" destId="{D73ED26A-2D7C-4ABE-88BA-75CA831DAABA}" srcOrd="2" destOrd="0" parTransId="{8ABE981C-9A61-4652-B132-DF25E9FFC14D}" sibTransId="{D9A615D7-2765-4C91-8656-E0AC8EE8BA6A}"/>
    <dgm:cxn modelId="{EDE85680-FCEC-4E6A-AE28-F8FB898949FE}" type="presOf" srcId="{F0777F35-0F0E-455F-AAB5-E0D85CF853B4}" destId="{04D48661-BDDF-4CD9-80A1-59CE3A70E712}" srcOrd="0" destOrd="0" presId="urn:microsoft.com/office/officeart/2005/8/layout/vProcess5"/>
    <dgm:cxn modelId="{CEDBA98A-BB79-4698-91E5-9210F50F2C36}" srcId="{69FF357A-3ADB-4647-9D06-C98E72C5A37C}" destId="{8A9B4C9E-C182-405F-93D4-32223627E3B6}" srcOrd="4" destOrd="0" parTransId="{8E7C9204-FC6D-4D44-A976-1903431909F0}" sibTransId="{BCA6C284-7BF3-427F-B2F2-CFA63E347581}"/>
    <dgm:cxn modelId="{527BB48D-4D05-49FE-9041-09875BC124D4}" type="presOf" srcId="{D9A615D7-2765-4C91-8656-E0AC8EE8BA6A}" destId="{02791FE8-E571-4497-8E8A-AE0B5B80BDC8}" srcOrd="0" destOrd="0" presId="urn:microsoft.com/office/officeart/2005/8/layout/vProcess5"/>
    <dgm:cxn modelId="{2F4AE6A0-F434-4EA1-A9F6-E0D4D080FBF6}" type="presOf" srcId="{2E24BA2D-72FC-4BDF-A731-BBECE10C057D}" destId="{482BE9AC-E278-447C-86DA-A99476CA52CD}" srcOrd="0" destOrd="0" presId="urn:microsoft.com/office/officeart/2005/8/layout/vProcess5"/>
    <dgm:cxn modelId="{F90209A7-4FB5-4EEE-B54D-09D7A4A1BD81}" type="presOf" srcId="{48361720-D524-4160-9AEF-DFD8AAE8AA32}" destId="{09FA9E3E-A438-407B-9741-827EE365F952}" srcOrd="0" destOrd="0" presId="urn:microsoft.com/office/officeart/2005/8/layout/vProcess5"/>
    <dgm:cxn modelId="{2A2C38AD-CC60-4DBA-AE08-B9C747340DEF}" type="presOf" srcId="{69FF357A-3ADB-4647-9D06-C98E72C5A37C}" destId="{49ED29ED-DDD9-4927-934B-3EC7103991C9}" srcOrd="0" destOrd="0" presId="urn:microsoft.com/office/officeart/2005/8/layout/vProcess5"/>
    <dgm:cxn modelId="{FC1B63DC-5719-498C-9BCE-3851733D042C}" srcId="{69FF357A-3ADB-4647-9D06-C98E72C5A37C}" destId="{AEC28A7B-5E61-4396-8F3A-D04893ECAFEC}" srcOrd="3" destOrd="0" parTransId="{E91CD057-2D0E-422C-B141-BE5529308296}" sibTransId="{A8E6505A-E012-49A1-A5C4-A68E20825A13}"/>
    <dgm:cxn modelId="{866818DD-B8C3-4ABE-BC60-76977585ACA6}" type="presOf" srcId="{F0777F35-0F0E-455F-AAB5-E0D85CF853B4}" destId="{D4F83C7C-9193-4CFF-929C-D71F76DC1D2D}" srcOrd="1" destOrd="0" presId="urn:microsoft.com/office/officeart/2005/8/layout/vProcess5"/>
    <dgm:cxn modelId="{96A1CEE0-23F1-4A41-B43A-1045A4C89BB5}" srcId="{69FF357A-3ADB-4647-9D06-C98E72C5A37C}" destId="{48361720-D524-4160-9AEF-DFD8AAE8AA32}" srcOrd="0" destOrd="0" parTransId="{0A130344-5B70-41EF-BFB5-6639744CEC9D}" sibTransId="{2E24BA2D-72FC-4BDF-A731-BBECE10C057D}"/>
    <dgm:cxn modelId="{739ED0E7-6AE4-4589-9761-423DE2D154DC}" type="presOf" srcId="{8A9B4C9E-C182-405F-93D4-32223627E3B6}" destId="{D1D80158-4402-4960-9610-A37186460A88}" srcOrd="0" destOrd="0" presId="urn:microsoft.com/office/officeart/2005/8/layout/vProcess5"/>
    <dgm:cxn modelId="{289011F1-B8DB-4955-B0A2-CF68A4DA2B2F}" type="presOf" srcId="{27D8A6C5-FA5A-411B-8AEC-2A737B1F39E1}" destId="{E77ABA7D-ABEC-40DD-9E6B-0043A3643935}" srcOrd="0" destOrd="0" presId="urn:microsoft.com/office/officeart/2005/8/layout/vProcess5"/>
    <dgm:cxn modelId="{07924FF2-74B0-4FB9-8339-09246D81060C}" type="presOf" srcId="{A8E6505A-E012-49A1-A5C4-A68E20825A13}" destId="{A55E85ED-8F7B-450B-AF65-F63518AEC15C}" srcOrd="0" destOrd="0" presId="urn:microsoft.com/office/officeart/2005/8/layout/vProcess5"/>
    <dgm:cxn modelId="{EE5B44A6-7414-489C-84D4-869147FCA8FE}" type="presParOf" srcId="{49ED29ED-DDD9-4927-934B-3EC7103991C9}" destId="{922A49F4-22FA-4A7D-9C19-77B77474E6FB}" srcOrd="0" destOrd="0" presId="urn:microsoft.com/office/officeart/2005/8/layout/vProcess5"/>
    <dgm:cxn modelId="{0B4F5389-09D6-463A-9F3A-CF7AC9FD160A}" type="presParOf" srcId="{49ED29ED-DDD9-4927-934B-3EC7103991C9}" destId="{09FA9E3E-A438-407B-9741-827EE365F952}" srcOrd="1" destOrd="0" presId="urn:microsoft.com/office/officeart/2005/8/layout/vProcess5"/>
    <dgm:cxn modelId="{00687631-89B3-4C87-896B-71DBA5C2504A}" type="presParOf" srcId="{49ED29ED-DDD9-4927-934B-3EC7103991C9}" destId="{04D48661-BDDF-4CD9-80A1-59CE3A70E712}" srcOrd="2" destOrd="0" presId="urn:microsoft.com/office/officeart/2005/8/layout/vProcess5"/>
    <dgm:cxn modelId="{4D248877-F7EA-4C2F-BB89-FF7C5C71EAAE}" type="presParOf" srcId="{49ED29ED-DDD9-4927-934B-3EC7103991C9}" destId="{3F3B1CCC-A983-47D8-8DA7-F172B8D3DD6B}" srcOrd="3" destOrd="0" presId="urn:microsoft.com/office/officeart/2005/8/layout/vProcess5"/>
    <dgm:cxn modelId="{CAA25A1A-FEAB-4708-AE65-D5BBEC3FB37B}" type="presParOf" srcId="{49ED29ED-DDD9-4927-934B-3EC7103991C9}" destId="{0DBA0283-EB67-4D78-9548-DEAAB397AB92}" srcOrd="4" destOrd="0" presId="urn:microsoft.com/office/officeart/2005/8/layout/vProcess5"/>
    <dgm:cxn modelId="{4E495E52-5DAE-4558-84F1-32481C82B884}" type="presParOf" srcId="{49ED29ED-DDD9-4927-934B-3EC7103991C9}" destId="{D1D80158-4402-4960-9610-A37186460A88}" srcOrd="5" destOrd="0" presId="urn:microsoft.com/office/officeart/2005/8/layout/vProcess5"/>
    <dgm:cxn modelId="{76ED9308-3931-40FD-915B-6733CB31AFA2}" type="presParOf" srcId="{49ED29ED-DDD9-4927-934B-3EC7103991C9}" destId="{482BE9AC-E278-447C-86DA-A99476CA52CD}" srcOrd="6" destOrd="0" presId="urn:microsoft.com/office/officeart/2005/8/layout/vProcess5"/>
    <dgm:cxn modelId="{A658A6B8-1263-441E-B604-E74AE691024F}" type="presParOf" srcId="{49ED29ED-DDD9-4927-934B-3EC7103991C9}" destId="{E77ABA7D-ABEC-40DD-9E6B-0043A3643935}" srcOrd="7" destOrd="0" presId="urn:microsoft.com/office/officeart/2005/8/layout/vProcess5"/>
    <dgm:cxn modelId="{39BDAD93-E957-4BFD-92D1-3742A5A14CB3}" type="presParOf" srcId="{49ED29ED-DDD9-4927-934B-3EC7103991C9}" destId="{02791FE8-E571-4497-8E8A-AE0B5B80BDC8}" srcOrd="8" destOrd="0" presId="urn:microsoft.com/office/officeart/2005/8/layout/vProcess5"/>
    <dgm:cxn modelId="{FC0019F9-89D6-4A9B-8254-2EB3F5911596}" type="presParOf" srcId="{49ED29ED-DDD9-4927-934B-3EC7103991C9}" destId="{A55E85ED-8F7B-450B-AF65-F63518AEC15C}" srcOrd="9" destOrd="0" presId="urn:microsoft.com/office/officeart/2005/8/layout/vProcess5"/>
    <dgm:cxn modelId="{E5CE4247-B50E-4741-91E0-52DA5B44BA60}" type="presParOf" srcId="{49ED29ED-DDD9-4927-934B-3EC7103991C9}" destId="{C1225A91-CFAF-463B-9333-DC606AB56F1C}" srcOrd="10" destOrd="0" presId="urn:microsoft.com/office/officeart/2005/8/layout/vProcess5"/>
    <dgm:cxn modelId="{9D3DE8FC-C11B-4F72-A4DC-34241E7785D4}" type="presParOf" srcId="{49ED29ED-DDD9-4927-934B-3EC7103991C9}" destId="{D4F83C7C-9193-4CFF-929C-D71F76DC1D2D}" srcOrd="11" destOrd="0" presId="urn:microsoft.com/office/officeart/2005/8/layout/vProcess5"/>
    <dgm:cxn modelId="{5061E3D5-89E3-4142-B2D7-B63AA0F61A4E}" type="presParOf" srcId="{49ED29ED-DDD9-4927-934B-3EC7103991C9}" destId="{22B31FAB-01C3-461E-A932-A4D9D6F57BD3}" srcOrd="12" destOrd="0" presId="urn:microsoft.com/office/officeart/2005/8/layout/vProcess5"/>
    <dgm:cxn modelId="{13A9B589-5782-4275-9D96-B7D789850BE6}" type="presParOf" srcId="{49ED29ED-DDD9-4927-934B-3EC7103991C9}" destId="{2E3E4A9B-A13F-43B5-9CB5-53ADA7D634B5}" srcOrd="13" destOrd="0" presId="urn:microsoft.com/office/officeart/2005/8/layout/vProcess5"/>
    <dgm:cxn modelId="{FC05744F-D508-4E90-B426-2C2815534A52}" type="presParOf" srcId="{49ED29ED-DDD9-4927-934B-3EC7103991C9}" destId="{334ECEFD-4D8F-4001-8D5B-C9D34337C991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9FF357A-3ADB-4647-9D06-C98E72C5A37C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8361720-D524-4160-9AEF-DFD8AAE8AA32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/>
            <a:t>Registry populated by community</a:t>
          </a:r>
        </a:p>
      </dgm:t>
    </dgm:pt>
    <dgm:pt modelId="{0A130344-5B70-41EF-BFB5-6639744CEC9D}" type="parTrans" cxnId="{96A1CEE0-23F1-4A41-B43A-1045A4C89BB5}">
      <dgm:prSet/>
      <dgm:spPr/>
      <dgm:t>
        <a:bodyPr/>
        <a:lstStyle/>
        <a:p>
          <a:endParaRPr lang="en-US"/>
        </a:p>
      </dgm:t>
    </dgm:pt>
    <dgm:pt modelId="{2E24BA2D-72FC-4BDF-A731-BBECE10C057D}" type="sibTrans" cxnId="{96A1CEE0-23F1-4A41-B43A-1045A4C89BB5}">
      <dgm:prSet/>
      <dgm:spPr/>
      <dgm:t>
        <a:bodyPr/>
        <a:lstStyle/>
        <a:p>
          <a:endParaRPr lang="en-US"/>
        </a:p>
      </dgm:t>
    </dgm:pt>
    <dgm:pt modelId="{F0777F35-0F0E-455F-AAB5-E0D85CF853B4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dirty="0"/>
            <a:t>App used in-field whenever missing person(s) located</a:t>
          </a:r>
        </a:p>
      </dgm:t>
    </dgm:pt>
    <dgm:pt modelId="{AAB92E93-E002-4FA0-B793-ED0E7E716EDB}" type="parTrans" cxnId="{4CF8FF17-8F05-46E4-97BE-B8B362F2E470}">
      <dgm:prSet/>
      <dgm:spPr/>
      <dgm:t>
        <a:bodyPr/>
        <a:lstStyle/>
        <a:p>
          <a:endParaRPr lang="en-US"/>
        </a:p>
      </dgm:t>
    </dgm:pt>
    <dgm:pt modelId="{27D8A6C5-FA5A-411B-8AEC-2A737B1F39E1}" type="sibTrans" cxnId="{4CF8FF17-8F05-46E4-97BE-B8B362F2E470}">
      <dgm:prSet/>
      <dgm:spPr/>
      <dgm:t>
        <a:bodyPr/>
        <a:lstStyle/>
        <a:p>
          <a:endParaRPr lang="en-US"/>
        </a:p>
      </dgm:t>
    </dgm:pt>
    <dgm:pt modelId="{D73ED26A-2D7C-4ABE-88BA-75CA831DAABA}">
      <dgm:prSet phldrT="[Text]"/>
      <dgm:spPr/>
      <dgm:t>
        <a:bodyPr/>
        <a:lstStyle/>
        <a:p>
          <a:r>
            <a:rPr lang="en-US" dirty="0"/>
            <a:t>Officer prompts ECC to review potential matches</a:t>
          </a:r>
        </a:p>
      </dgm:t>
    </dgm:pt>
    <dgm:pt modelId="{8ABE981C-9A61-4652-B132-DF25E9FFC14D}" type="parTrans" cxnId="{86A7EA41-47A4-458F-BCA1-3492B6F0179D}">
      <dgm:prSet/>
      <dgm:spPr/>
      <dgm:t>
        <a:bodyPr/>
        <a:lstStyle/>
        <a:p>
          <a:endParaRPr lang="en-US"/>
        </a:p>
      </dgm:t>
    </dgm:pt>
    <dgm:pt modelId="{D9A615D7-2765-4C91-8656-E0AC8EE8BA6A}" type="sibTrans" cxnId="{86A7EA41-47A4-458F-BCA1-3492B6F0179D}">
      <dgm:prSet/>
      <dgm:spPr/>
      <dgm:t>
        <a:bodyPr/>
        <a:lstStyle/>
        <a:p>
          <a:endParaRPr lang="en-US"/>
        </a:p>
      </dgm:t>
    </dgm:pt>
    <dgm:pt modelId="{AEC28A7B-5E61-4396-8F3A-D04893ECAFEC}">
      <dgm:prSet phldrT="[Text]"/>
      <dgm:spPr/>
      <dgm:t>
        <a:bodyPr/>
        <a:lstStyle/>
        <a:p>
          <a:r>
            <a:rPr lang="en-US" dirty="0"/>
            <a:t>Data Manager reviews/confirms potential match(es)</a:t>
          </a:r>
        </a:p>
      </dgm:t>
    </dgm:pt>
    <dgm:pt modelId="{E91CD057-2D0E-422C-B141-BE5529308296}" type="parTrans" cxnId="{FC1B63DC-5719-498C-9BCE-3851733D042C}">
      <dgm:prSet/>
      <dgm:spPr/>
      <dgm:t>
        <a:bodyPr/>
        <a:lstStyle/>
        <a:p>
          <a:endParaRPr lang="en-US"/>
        </a:p>
      </dgm:t>
    </dgm:pt>
    <dgm:pt modelId="{A8E6505A-E012-49A1-A5C4-A68E20825A13}" type="sibTrans" cxnId="{FC1B63DC-5719-498C-9BCE-3851733D042C}">
      <dgm:prSet/>
      <dgm:spPr/>
      <dgm:t>
        <a:bodyPr/>
        <a:lstStyle/>
        <a:p>
          <a:endParaRPr lang="en-US"/>
        </a:p>
      </dgm:t>
    </dgm:pt>
    <dgm:pt modelId="{8A9B4C9E-C182-405F-93D4-32223627E3B6}">
      <dgm:prSet phldrT="[Text]"/>
      <dgm:spPr/>
      <dgm:t>
        <a:bodyPr/>
        <a:lstStyle/>
        <a:p>
          <a:r>
            <a:rPr lang="en-US"/>
            <a:t>Record information shared with responding officer(s)</a:t>
          </a:r>
          <a:endParaRPr lang="en-US" dirty="0"/>
        </a:p>
      </dgm:t>
    </dgm:pt>
    <dgm:pt modelId="{8E7C9204-FC6D-4D44-A976-1903431909F0}" type="parTrans" cxnId="{CEDBA98A-BB79-4698-91E5-9210F50F2C36}">
      <dgm:prSet/>
      <dgm:spPr/>
      <dgm:t>
        <a:bodyPr/>
        <a:lstStyle/>
        <a:p>
          <a:endParaRPr lang="en-US"/>
        </a:p>
      </dgm:t>
    </dgm:pt>
    <dgm:pt modelId="{BCA6C284-7BF3-427F-B2F2-CFA63E347581}" type="sibTrans" cxnId="{CEDBA98A-BB79-4698-91E5-9210F50F2C36}">
      <dgm:prSet/>
      <dgm:spPr/>
      <dgm:t>
        <a:bodyPr/>
        <a:lstStyle/>
        <a:p>
          <a:endParaRPr lang="en-US"/>
        </a:p>
      </dgm:t>
    </dgm:pt>
    <dgm:pt modelId="{49ED29ED-DDD9-4927-934B-3EC7103991C9}" type="pres">
      <dgm:prSet presAssocID="{69FF357A-3ADB-4647-9D06-C98E72C5A37C}" presName="outerComposite" presStyleCnt="0">
        <dgm:presLayoutVars>
          <dgm:chMax val="5"/>
          <dgm:dir/>
          <dgm:resizeHandles val="exact"/>
        </dgm:presLayoutVars>
      </dgm:prSet>
      <dgm:spPr/>
    </dgm:pt>
    <dgm:pt modelId="{922A49F4-22FA-4A7D-9C19-77B77474E6FB}" type="pres">
      <dgm:prSet presAssocID="{69FF357A-3ADB-4647-9D06-C98E72C5A37C}" presName="dummyMaxCanvas" presStyleCnt="0">
        <dgm:presLayoutVars/>
      </dgm:prSet>
      <dgm:spPr/>
    </dgm:pt>
    <dgm:pt modelId="{09FA9E3E-A438-407B-9741-827EE365F952}" type="pres">
      <dgm:prSet presAssocID="{69FF357A-3ADB-4647-9D06-C98E72C5A37C}" presName="FiveNodes_1" presStyleLbl="node1" presStyleIdx="0" presStyleCnt="5">
        <dgm:presLayoutVars>
          <dgm:bulletEnabled val="1"/>
        </dgm:presLayoutVars>
      </dgm:prSet>
      <dgm:spPr/>
    </dgm:pt>
    <dgm:pt modelId="{04D48661-BDDF-4CD9-80A1-59CE3A70E712}" type="pres">
      <dgm:prSet presAssocID="{69FF357A-3ADB-4647-9D06-C98E72C5A37C}" presName="FiveNodes_2" presStyleLbl="node1" presStyleIdx="1" presStyleCnt="5">
        <dgm:presLayoutVars>
          <dgm:bulletEnabled val="1"/>
        </dgm:presLayoutVars>
      </dgm:prSet>
      <dgm:spPr/>
    </dgm:pt>
    <dgm:pt modelId="{3F3B1CCC-A983-47D8-8DA7-F172B8D3DD6B}" type="pres">
      <dgm:prSet presAssocID="{69FF357A-3ADB-4647-9D06-C98E72C5A37C}" presName="FiveNodes_3" presStyleLbl="node1" presStyleIdx="2" presStyleCnt="5">
        <dgm:presLayoutVars>
          <dgm:bulletEnabled val="1"/>
        </dgm:presLayoutVars>
      </dgm:prSet>
      <dgm:spPr/>
    </dgm:pt>
    <dgm:pt modelId="{0DBA0283-EB67-4D78-9548-DEAAB397AB92}" type="pres">
      <dgm:prSet presAssocID="{69FF357A-3ADB-4647-9D06-C98E72C5A37C}" presName="FiveNodes_4" presStyleLbl="node1" presStyleIdx="3" presStyleCnt="5">
        <dgm:presLayoutVars>
          <dgm:bulletEnabled val="1"/>
        </dgm:presLayoutVars>
      </dgm:prSet>
      <dgm:spPr/>
    </dgm:pt>
    <dgm:pt modelId="{D1D80158-4402-4960-9610-A37186460A88}" type="pres">
      <dgm:prSet presAssocID="{69FF357A-3ADB-4647-9D06-C98E72C5A37C}" presName="FiveNodes_5" presStyleLbl="node1" presStyleIdx="4" presStyleCnt="5">
        <dgm:presLayoutVars>
          <dgm:bulletEnabled val="1"/>
        </dgm:presLayoutVars>
      </dgm:prSet>
      <dgm:spPr/>
    </dgm:pt>
    <dgm:pt modelId="{482BE9AC-E278-447C-86DA-A99476CA52CD}" type="pres">
      <dgm:prSet presAssocID="{69FF357A-3ADB-4647-9D06-C98E72C5A37C}" presName="FiveConn_1-2" presStyleLbl="fgAccFollowNode1" presStyleIdx="0" presStyleCnt="4">
        <dgm:presLayoutVars>
          <dgm:bulletEnabled val="1"/>
        </dgm:presLayoutVars>
      </dgm:prSet>
      <dgm:spPr/>
    </dgm:pt>
    <dgm:pt modelId="{E77ABA7D-ABEC-40DD-9E6B-0043A3643935}" type="pres">
      <dgm:prSet presAssocID="{69FF357A-3ADB-4647-9D06-C98E72C5A37C}" presName="FiveConn_2-3" presStyleLbl="fgAccFollowNode1" presStyleIdx="1" presStyleCnt="4">
        <dgm:presLayoutVars>
          <dgm:bulletEnabled val="1"/>
        </dgm:presLayoutVars>
      </dgm:prSet>
      <dgm:spPr/>
    </dgm:pt>
    <dgm:pt modelId="{02791FE8-E571-4497-8E8A-AE0B5B80BDC8}" type="pres">
      <dgm:prSet presAssocID="{69FF357A-3ADB-4647-9D06-C98E72C5A37C}" presName="FiveConn_3-4" presStyleLbl="fgAccFollowNode1" presStyleIdx="2" presStyleCnt="4">
        <dgm:presLayoutVars>
          <dgm:bulletEnabled val="1"/>
        </dgm:presLayoutVars>
      </dgm:prSet>
      <dgm:spPr/>
    </dgm:pt>
    <dgm:pt modelId="{A55E85ED-8F7B-450B-AF65-F63518AEC15C}" type="pres">
      <dgm:prSet presAssocID="{69FF357A-3ADB-4647-9D06-C98E72C5A37C}" presName="FiveConn_4-5" presStyleLbl="fgAccFollowNode1" presStyleIdx="3" presStyleCnt="4">
        <dgm:presLayoutVars>
          <dgm:bulletEnabled val="1"/>
        </dgm:presLayoutVars>
      </dgm:prSet>
      <dgm:spPr/>
    </dgm:pt>
    <dgm:pt modelId="{C1225A91-CFAF-463B-9333-DC606AB56F1C}" type="pres">
      <dgm:prSet presAssocID="{69FF357A-3ADB-4647-9D06-C98E72C5A37C}" presName="FiveNodes_1_text" presStyleLbl="node1" presStyleIdx="4" presStyleCnt="5">
        <dgm:presLayoutVars>
          <dgm:bulletEnabled val="1"/>
        </dgm:presLayoutVars>
      </dgm:prSet>
      <dgm:spPr/>
    </dgm:pt>
    <dgm:pt modelId="{D4F83C7C-9193-4CFF-929C-D71F76DC1D2D}" type="pres">
      <dgm:prSet presAssocID="{69FF357A-3ADB-4647-9D06-C98E72C5A37C}" presName="FiveNodes_2_text" presStyleLbl="node1" presStyleIdx="4" presStyleCnt="5">
        <dgm:presLayoutVars>
          <dgm:bulletEnabled val="1"/>
        </dgm:presLayoutVars>
      </dgm:prSet>
      <dgm:spPr/>
    </dgm:pt>
    <dgm:pt modelId="{22B31FAB-01C3-461E-A932-A4D9D6F57BD3}" type="pres">
      <dgm:prSet presAssocID="{69FF357A-3ADB-4647-9D06-C98E72C5A37C}" presName="FiveNodes_3_text" presStyleLbl="node1" presStyleIdx="4" presStyleCnt="5">
        <dgm:presLayoutVars>
          <dgm:bulletEnabled val="1"/>
        </dgm:presLayoutVars>
      </dgm:prSet>
      <dgm:spPr/>
    </dgm:pt>
    <dgm:pt modelId="{2E3E4A9B-A13F-43B5-9CB5-53ADA7D634B5}" type="pres">
      <dgm:prSet presAssocID="{69FF357A-3ADB-4647-9D06-C98E72C5A37C}" presName="FiveNodes_4_text" presStyleLbl="node1" presStyleIdx="4" presStyleCnt="5">
        <dgm:presLayoutVars>
          <dgm:bulletEnabled val="1"/>
        </dgm:presLayoutVars>
      </dgm:prSet>
      <dgm:spPr/>
    </dgm:pt>
    <dgm:pt modelId="{334ECEFD-4D8F-4001-8D5B-C9D34337C991}" type="pres">
      <dgm:prSet presAssocID="{69FF357A-3ADB-4647-9D06-C98E72C5A37C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0AE6E507-D272-4932-A769-A00D2489F880}" type="presOf" srcId="{AEC28A7B-5E61-4396-8F3A-D04893ECAFEC}" destId="{2E3E4A9B-A13F-43B5-9CB5-53ADA7D634B5}" srcOrd="1" destOrd="0" presId="urn:microsoft.com/office/officeart/2005/8/layout/vProcess5"/>
    <dgm:cxn modelId="{4AEFF107-2BB4-427A-A9D8-E59AE855F203}" type="presOf" srcId="{D73ED26A-2D7C-4ABE-88BA-75CA831DAABA}" destId="{3F3B1CCC-A983-47D8-8DA7-F172B8D3DD6B}" srcOrd="0" destOrd="0" presId="urn:microsoft.com/office/officeart/2005/8/layout/vProcess5"/>
    <dgm:cxn modelId="{4CF8FF17-8F05-46E4-97BE-B8B362F2E470}" srcId="{69FF357A-3ADB-4647-9D06-C98E72C5A37C}" destId="{F0777F35-0F0E-455F-AAB5-E0D85CF853B4}" srcOrd="1" destOrd="0" parTransId="{AAB92E93-E002-4FA0-B793-ED0E7E716EDB}" sibTransId="{27D8A6C5-FA5A-411B-8AEC-2A737B1F39E1}"/>
    <dgm:cxn modelId="{FCF7BC1F-A46E-4F6A-9967-053D400973ED}" type="presOf" srcId="{8A9B4C9E-C182-405F-93D4-32223627E3B6}" destId="{334ECEFD-4D8F-4001-8D5B-C9D34337C991}" srcOrd="1" destOrd="0" presId="urn:microsoft.com/office/officeart/2005/8/layout/vProcess5"/>
    <dgm:cxn modelId="{BDB00B27-E2AF-46B2-909F-BEB681F0A511}" type="presOf" srcId="{AEC28A7B-5E61-4396-8F3A-D04893ECAFEC}" destId="{0DBA0283-EB67-4D78-9548-DEAAB397AB92}" srcOrd="0" destOrd="0" presId="urn:microsoft.com/office/officeart/2005/8/layout/vProcess5"/>
    <dgm:cxn modelId="{4022EB2C-8874-4C16-8764-93898EACAC7A}" type="presOf" srcId="{48361720-D524-4160-9AEF-DFD8AAE8AA32}" destId="{C1225A91-CFAF-463B-9333-DC606AB56F1C}" srcOrd="1" destOrd="0" presId="urn:microsoft.com/office/officeart/2005/8/layout/vProcess5"/>
    <dgm:cxn modelId="{6CC4D83E-20EC-4544-910D-93A9557F7AC3}" type="presOf" srcId="{D73ED26A-2D7C-4ABE-88BA-75CA831DAABA}" destId="{22B31FAB-01C3-461E-A932-A4D9D6F57BD3}" srcOrd="1" destOrd="0" presId="urn:microsoft.com/office/officeart/2005/8/layout/vProcess5"/>
    <dgm:cxn modelId="{86A7EA41-47A4-458F-BCA1-3492B6F0179D}" srcId="{69FF357A-3ADB-4647-9D06-C98E72C5A37C}" destId="{D73ED26A-2D7C-4ABE-88BA-75CA831DAABA}" srcOrd="2" destOrd="0" parTransId="{8ABE981C-9A61-4652-B132-DF25E9FFC14D}" sibTransId="{D9A615D7-2765-4C91-8656-E0AC8EE8BA6A}"/>
    <dgm:cxn modelId="{EDE85680-FCEC-4E6A-AE28-F8FB898949FE}" type="presOf" srcId="{F0777F35-0F0E-455F-AAB5-E0D85CF853B4}" destId="{04D48661-BDDF-4CD9-80A1-59CE3A70E712}" srcOrd="0" destOrd="0" presId="urn:microsoft.com/office/officeart/2005/8/layout/vProcess5"/>
    <dgm:cxn modelId="{CEDBA98A-BB79-4698-91E5-9210F50F2C36}" srcId="{69FF357A-3ADB-4647-9D06-C98E72C5A37C}" destId="{8A9B4C9E-C182-405F-93D4-32223627E3B6}" srcOrd="4" destOrd="0" parTransId="{8E7C9204-FC6D-4D44-A976-1903431909F0}" sibTransId="{BCA6C284-7BF3-427F-B2F2-CFA63E347581}"/>
    <dgm:cxn modelId="{527BB48D-4D05-49FE-9041-09875BC124D4}" type="presOf" srcId="{D9A615D7-2765-4C91-8656-E0AC8EE8BA6A}" destId="{02791FE8-E571-4497-8E8A-AE0B5B80BDC8}" srcOrd="0" destOrd="0" presId="urn:microsoft.com/office/officeart/2005/8/layout/vProcess5"/>
    <dgm:cxn modelId="{2F4AE6A0-F434-4EA1-A9F6-E0D4D080FBF6}" type="presOf" srcId="{2E24BA2D-72FC-4BDF-A731-BBECE10C057D}" destId="{482BE9AC-E278-447C-86DA-A99476CA52CD}" srcOrd="0" destOrd="0" presId="urn:microsoft.com/office/officeart/2005/8/layout/vProcess5"/>
    <dgm:cxn modelId="{F90209A7-4FB5-4EEE-B54D-09D7A4A1BD81}" type="presOf" srcId="{48361720-D524-4160-9AEF-DFD8AAE8AA32}" destId="{09FA9E3E-A438-407B-9741-827EE365F952}" srcOrd="0" destOrd="0" presId="urn:microsoft.com/office/officeart/2005/8/layout/vProcess5"/>
    <dgm:cxn modelId="{2A2C38AD-CC60-4DBA-AE08-B9C747340DEF}" type="presOf" srcId="{69FF357A-3ADB-4647-9D06-C98E72C5A37C}" destId="{49ED29ED-DDD9-4927-934B-3EC7103991C9}" srcOrd="0" destOrd="0" presId="urn:microsoft.com/office/officeart/2005/8/layout/vProcess5"/>
    <dgm:cxn modelId="{FC1B63DC-5719-498C-9BCE-3851733D042C}" srcId="{69FF357A-3ADB-4647-9D06-C98E72C5A37C}" destId="{AEC28A7B-5E61-4396-8F3A-D04893ECAFEC}" srcOrd="3" destOrd="0" parTransId="{E91CD057-2D0E-422C-B141-BE5529308296}" sibTransId="{A8E6505A-E012-49A1-A5C4-A68E20825A13}"/>
    <dgm:cxn modelId="{866818DD-B8C3-4ABE-BC60-76977585ACA6}" type="presOf" srcId="{F0777F35-0F0E-455F-AAB5-E0D85CF853B4}" destId="{D4F83C7C-9193-4CFF-929C-D71F76DC1D2D}" srcOrd="1" destOrd="0" presId="urn:microsoft.com/office/officeart/2005/8/layout/vProcess5"/>
    <dgm:cxn modelId="{96A1CEE0-23F1-4A41-B43A-1045A4C89BB5}" srcId="{69FF357A-3ADB-4647-9D06-C98E72C5A37C}" destId="{48361720-D524-4160-9AEF-DFD8AAE8AA32}" srcOrd="0" destOrd="0" parTransId="{0A130344-5B70-41EF-BFB5-6639744CEC9D}" sibTransId="{2E24BA2D-72FC-4BDF-A731-BBECE10C057D}"/>
    <dgm:cxn modelId="{739ED0E7-6AE4-4589-9761-423DE2D154DC}" type="presOf" srcId="{8A9B4C9E-C182-405F-93D4-32223627E3B6}" destId="{D1D80158-4402-4960-9610-A37186460A88}" srcOrd="0" destOrd="0" presId="urn:microsoft.com/office/officeart/2005/8/layout/vProcess5"/>
    <dgm:cxn modelId="{289011F1-B8DB-4955-B0A2-CF68A4DA2B2F}" type="presOf" srcId="{27D8A6C5-FA5A-411B-8AEC-2A737B1F39E1}" destId="{E77ABA7D-ABEC-40DD-9E6B-0043A3643935}" srcOrd="0" destOrd="0" presId="urn:microsoft.com/office/officeart/2005/8/layout/vProcess5"/>
    <dgm:cxn modelId="{07924FF2-74B0-4FB9-8339-09246D81060C}" type="presOf" srcId="{A8E6505A-E012-49A1-A5C4-A68E20825A13}" destId="{A55E85ED-8F7B-450B-AF65-F63518AEC15C}" srcOrd="0" destOrd="0" presId="urn:microsoft.com/office/officeart/2005/8/layout/vProcess5"/>
    <dgm:cxn modelId="{EE5B44A6-7414-489C-84D4-869147FCA8FE}" type="presParOf" srcId="{49ED29ED-DDD9-4927-934B-3EC7103991C9}" destId="{922A49F4-22FA-4A7D-9C19-77B77474E6FB}" srcOrd="0" destOrd="0" presId="urn:microsoft.com/office/officeart/2005/8/layout/vProcess5"/>
    <dgm:cxn modelId="{0B4F5389-09D6-463A-9F3A-CF7AC9FD160A}" type="presParOf" srcId="{49ED29ED-DDD9-4927-934B-3EC7103991C9}" destId="{09FA9E3E-A438-407B-9741-827EE365F952}" srcOrd="1" destOrd="0" presId="urn:microsoft.com/office/officeart/2005/8/layout/vProcess5"/>
    <dgm:cxn modelId="{00687631-89B3-4C87-896B-71DBA5C2504A}" type="presParOf" srcId="{49ED29ED-DDD9-4927-934B-3EC7103991C9}" destId="{04D48661-BDDF-4CD9-80A1-59CE3A70E712}" srcOrd="2" destOrd="0" presId="urn:microsoft.com/office/officeart/2005/8/layout/vProcess5"/>
    <dgm:cxn modelId="{4D248877-F7EA-4C2F-BB89-FF7C5C71EAAE}" type="presParOf" srcId="{49ED29ED-DDD9-4927-934B-3EC7103991C9}" destId="{3F3B1CCC-A983-47D8-8DA7-F172B8D3DD6B}" srcOrd="3" destOrd="0" presId="urn:microsoft.com/office/officeart/2005/8/layout/vProcess5"/>
    <dgm:cxn modelId="{CAA25A1A-FEAB-4708-AE65-D5BBEC3FB37B}" type="presParOf" srcId="{49ED29ED-DDD9-4927-934B-3EC7103991C9}" destId="{0DBA0283-EB67-4D78-9548-DEAAB397AB92}" srcOrd="4" destOrd="0" presId="urn:microsoft.com/office/officeart/2005/8/layout/vProcess5"/>
    <dgm:cxn modelId="{4E495E52-5DAE-4558-84F1-32481C82B884}" type="presParOf" srcId="{49ED29ED-DDD9-4927-934B-3EC7103991C9}" destId="{D1D80158-4402-4960-9610-A37186460A88}" srcOrd="5" destOrd="0" presId="urn:microsoft.com/office/officeart/2005/8/layout/vProcess5"/>
    <dgm:cxn modelId="{76ED9308-3931-40FD-915B-6733CB31AFA2}" type="presParOf" srcId="{49ED29ED-DDD9-4927-934B-3EC7103991C9}" destId="{482BE9AC-E278-447C-86DA-A99476CA52CD}" srcOrd="6" destOrd="0" presId="urn:microsoft.com/office/officeart/2005/8/layout/vProcess5"/>
    <dgm:cxn modelId="{A658A6B8-1263-441E-B604-E74AE691024F}" type="presParOf" srcId="{49ED29ED-DDD9-4927-934B-3EC7103991C9}" destId="{E77ABA7D-ABEC-40DD-9E6B-0043A3643935}" srcOrd="7" destOrd="0" presId="urn:microsoft.com/office/officeart/2005/8/layout/vProcess5"/>
    <dgm:cxn modelId="{39BDAD93-E957-4BFD-92D1-3742A5A14CB3}" type="presParOf" srcId="{49ED29ED-DDD9-4927-934B-3EC7103991C9}" destId="{02791FE8-E571-4497-8E8A-AE0B5B80BDC8}" srcOrd="8" destOrd="0" presId="urn:microsoft.com/office/officeart/2005/8/layout/vProcess5"/>
    <dgm:cxn modelId="{FC0019F9-89D6-4A9B-8254-2EB3F5911596}" type="presParOf" srcId="{49ED29ED-DDD9-4927-934B-3EC7103991C9}" destId="{A55E85ED-8F7B-450B-AF65-F63518AEC15C}" srcOrd="9" destOrd="0" presId="urn:microsoft.com/office/officeart/2005/8/layout/vProcess5"/>
    <dgm:cxn modelId="{E5CE4247-B50E-4741-91E0-52DA5B44BA60}" type="presParOf" srcId="{49ED29ED-DDD9-4927-934B-3EC7103991C9}" destId="{C1225A91-CFAF-463B-9333-DC606AB56F1C}" srcOrd="10" destOrd="0" presId="urn:microsoft.com/office/officeart/2005/8/layout/vProcess5"/>
    <dgm:cxn modelId="{9D3DE8FC-C11B-4F72-A4DC-34241E7785D4}" type="presParOf" srcId="{49ED29ED-DDD9-4927-934B-3EC7103991C9}" destId="{D4F83C7C-9193-4CFF-929C-D71F76DC1D2D}" srcOrd="11" destOrd="0" presId="urn:microsoft.com/office/officeart/2005/8/layout/vProcess5"/>
    <dgm:cxn modelId="{5061E3D5-89E3-4142-B2D7-B63AA0F61A4E}" type="presParOf" srcId="{49ED29ED-DDD9-4927-934B-3EC7103991C9}" destId="{22B31FAB-01C3-461E-A932-A4D9D6F57BD3}" srcOrd="12" destOrd="0" presId="urn:microsoft.com/office/officeart/2005/8/layout/vProcess5"/>
    <dgm:cxn modelId="{13A9B589-5782-4275-9D96-B7D789850BE6}" type="presParOf" srcId="{49ED29ED-DDD9-4927-934B-3EC7103991C9}" destId="{2E3E4A9B-A13F-43B5-9CB5-53ADA7D634B5}" srcOrd="13" destOrd="0" presId="urn:microsoft.com/office/officeart/2005/8/layout/vProcess5"/>
    <dgm:cxn modelId="{FC05744F-D508-4E90-B426-2C2815534A52}" type="presParOf" srcId="{49ED29ED-DDD9-4927-934B-3EC7103991C9}" destId="{334ECEFD-4D8F-4001-8D5B-C9D34337C991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9FF357A-3ADB-4647-9D06-C98E72C5A37C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8361720-D524-4160-9AEF-DFD8AAE8AA32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/>
            <a:t>Registry populated by community</a:t>
          </a:r>
        </a:p>
      </dgm:t>
    </dgm:pt>
    <dgm:pt modelId="{0A130344-5B70-41EF-BFB5-6639744CEC9D}" type="parTrans" cxnId="{96A1CEE0-23F1-4A41-B43A-1045A4C89BB5}">
      <dgm:prSet/>
      <dgm:spPr/>
      <dgm:t>
        <a:bodyPr/>
        <a:lstStyle/>
        <a:p>
          <a:endParaRPr lang="en-US"/>
        </a:p>
      </dgm:t>
    </dgm:pt>
    <dgm:pt modelId="{2E24BA2D-72FC-4BDF-A731-BBECE10C057D}" type="sibTrans" cxnId="{96A1CEE0-23F1-4A41-B43A-1045A4C89BB5}">
      <dgm:prSet/>
      <dgm:spPr/>
      <dgm:t>
        <a:bodyPr/>
        <a:lstStyle/>
        <a:p>
          <a:endParaRPr lang="en-US"/>
        </a:p>
      </dgm:t>
    </dgm:pt>
    <dgm:pt modelId="{F0777F35-0F0E-455F-AAB5-E0D85CF853B4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/>
            <a:t>App used in-field whenever missing person(s) located</a:t>
          </a:r>
        </a:p>
      </dgm:t>
    </dgm:pt>
    <dgm:pt modelId="{AAB92E93-E002-4FA0-B793-ED0E7E716EDB}" type="parTrans" cxnId="{4CF8FF17-8F05-46E4-97BE-B8B362F2E470}">
      <dgm:prSet/>
      <dgm:spPr/>
      <dgm:t>
        <a:bodyPr/>
        <a:lstStyle/>
        <a:p>
          <a:endParaRPr lang="en-US"/>
        </a:p>
      </dgm:t>
    </dgm:pt>
    <dgm:pt modelId="{27D8A6C5-FA5A-411B-8AEC-2A737B1F39E1}" type="sibTrans" cxnId="{4CF8FF17-8F05-46E4-97BE-B8B362F2E470}">
      <dgm:prSet/>
      <dgm:spPr/>
      <dgm:t>
        <a:bodyPr/>
        <a:lstStyle/>
        <a:p>
          <a:endParaRPr lang="en-US"/>
        </a:p>
      </dgm:t>
    </dgm:pt>
    <dgm:pt modelId="{D73ED26A-2D7C-4ABE-88BA-75CA831DAABA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dirty="0"/>
            <a:t>Officer prompts ECC to review potential matches</a:t>
          </a:r>
        </a:p>
      </dgm:t>
    </dgm:pt>
    <dgm:pt modelId="{8ABE981C-9A61-4652-B132-DF25E9FFC14D}" type="parTrans" cxnId="{86A7EA41-47A4-458F-BCA1-3492B6F0179D}">
      <dgm:prSet/>
      <dgm:spPr/>
      <dgm:t>
        <a:bodyPr/>
        <a:lstStyle/>
        <a:p>
          <a:endParaRPr lang="en-US"/>
        </a:p>
      </dgm:t>
    </dgm:pt>
    <dgm:pt modelId="{D9A615D7-2765-4C91-8656-E0AC8EE8BA6A}" type="sibTrans" cxnId="{86A7EA41-47A4-458F-BCA1-3492B6F0179D}">
      <dgm:prSet/>
      <dgm:spPr/>
      <dgm:t>
        <a:bodyPr/>
        <a:lstStyle/>
        <a:p>
          <a:endParaRPr lang="en-US"/>
        </a:p>
      </dgm:t>
    </dgm:pt>
    <dgm:pt modelId="{AEC28A7B-5E61-4396-8F3A-D04893ECAFEC}">
      <dgm:prSet phldrT="[Text]"/>
      <dgm:spPr/>
      <dgm:t>
        <a:bodyPr/>
        <a:lstStyle/>
        <a:p>
          <a:r>
            <a:rPr lang="en-US" dirty="0"/>
            <a:t>Data Manager reviews/confirms potential match(es)</a:t>
          </a:r>
        </a:p>
      </dgm:t>
    </dgm:pt>
    <dgm:pt modelId="{E91CD057-2D0E-422C-B141-BE5529308296}" type="parTrans" cxnId="{FC1B63DC-5719-498C-9BCE-3851733D042C}">
      <dgm:prSet/>
      <dgm:spPr/>
      <dgm:t>
        <a:bodyPr/>
        <a:lstStyle/>
        <a:p>
          <a:endParaRPr lang="en-US"/>
        </a:p>
      </dgm:t>
    </dgm:pt>
    <dgm:pt modelId="{A8E6505A-E012-49A1-A5C4-A68E20825A13}" type="sibTrans" cxnId="{FC1B63DC-5719-498C-9BCE-3851733D042C}">
      <dgm:prSet/>
      <dgm:spPr/>
      <dgm:t>
        <a:bodyPr/>
        <a:lstStyle/>
        <a:p>
          <a:endParaRPr lang="en-US"/>
        </a:p>
      </dgm:t>
    </dgm:pt>
    <dgm:pt modelId="{8A9B4C9E-C182-405F-93D4-32223627E3B6}">
      <dgm:prSet phldrT="[Text]"/>
      <dgm:spPr/>
      <dgm:t>
        <a:bodyPr/>
        <a:lstStyle/>
        <a:p>
          <a:r>
            <a:rPr lang="en-US"/>
            <a:t>Record information shared with responding officer(s)</a:t>
          </a:r>
          <a:endParaRPr lang="en-US" dirty="0"/>
        </a:p>
      </dgm:t>
    </dgm:pt>
    <dgm:pt modelId="{8E7C9204-FC6D-4D44-A976-1903431909F0}" type="parTrans" cxnId="{CEDBA98A-BB79-4698-91E5-9210F50F2C36}">
      <dgm:prSet/>
      <dgm:spPr/>
      <dgm:t>
        <a:bodyPr/>
        <a:lstStyle/>
        <a:p>
          <a:endParaRPr lang="en-US"/>
        </a:p>
      </dgm:t>
    </dgm:pt>
    <dgm:pt modelId="{BCA6C284-7BF3-427F-B2F2-CFA63E347581}" type="sibTrans" cxnId="{CEDBA98A-BB79-4698-91E5-9210F50F2C36}">
      <dgm:prSet/>
      <dgm:spPr/>
      <dgm:t>
        <a:bodyPr/>
        <a:lstStyle/>
        <a:p>
          <a:endParaRPr lang="en-US"/>
        </a:p>
      </dgm:t>
    </dgm:pt>
    <dgm:pt modelId="{49ED29ED-DDD9-4927-934B-3EC7103991C9}" type="pres">
      <dgm:prSet presAssocID="{69FF357A-3ADB-4647-9D06-C98E72C5A37C}" presName="outerComposite" presStyleCnt="0">
        <dgm:presLayoutVars>
          <dgm:chMax val="5"/>
          <dgm:dir/>
          <dgm:resizeHandles val="exact"/>
        </dgm:presLayoutVars>
      </dgm:prSet>
      <dgm:spPr/>
    </dgm:pt>
    <dgm:pt modelId="{922A49F4-22FA-4A7D-9C19-77B77474E6FB}" type="pres">
      <dgm:prSet presAssocID="{69FF357A-3ADB-4647-9D06-C98E72C5A37C}" presName="dummyMaxCanvas" presStyleCnt="0">
        <dgm:presLayoutVars/>
      </dgm:prSet>
      <dgm:spPr/>
    </dgm:pt>
    <dgm:pt modelId="{09FA9E3E-A438-407B-9741-827EE365F952}" type="pres">
      <dgm:prSet presAssocID="{69FF357A-3ADB-4647-9D06-C98E72C5A37C}" presName="FiveNodes_1" presStyleLbl="node1" presStyleIdx="0" presStyleCnt="5">
        <dgm:presLayoutVars>
          <dgm:bulletEnabled val="1"/>
        </dgm:presLayoutVars>
      </dgm:prSet>
      <dgm:spPr/>
    </dgm:pt>
    <dgm:pt modelId="{04D48661-BDDF-4CD9-80A1-59CE3A70E712}" type="pres">
      <dgm:prSet presAssocID="{69FF357A-3ADB-4647-9D06-C98E72C5A37C}" presName="FiveNodes_2" presStyleLbl="node1" presStyleIdx="1" presStyleCnt="5">
        <dgm:presLayoutVars>
          <dgm:bulletEnabled val="1"/>
        </dgm:presLayoutVars>
      </dgm:prSet>
      <dgm:spPr/>
    </dgm:pt>
    <dgm:pt modelId="{3F3B1CCC-A983-47D8-8DA7-F172B8D3DD6B}" type="pres">
      <dgm:prSet presAssocID="{69FF357A-3ADB-4647-9D06-C98E72C5A37C}" presName="FiveNodes_3" presStyleLbl="node1" presStyleIdx="2" presStyleCnt="5">
        <dgm:presLayoutVars>
          <dgm:bulletEnabled val="1"/>
        </dgm:presLayoutVars>
      </dgm:prSet>
      <dgm:spPr/>
    </dgm:pt>
    <dgm:pt modelId="{0DBA0283-EB67-4D78-9548-DEAAB397AB92}" type="pres">
      <dgm:prSet presAssocID="{69FF357A-3ADB-4647-9D06-C98E72C5A37C}" presName="FiveNodes_4" presStyleLbl="node1" presStyleIdx="3" presStyleCnt="5">
        <dgm:presLayoutVars>
          <dgm:bulletEnabled val="1"/>
        </dgm:presLayoutVars>
      </dgm:prSet>
      <dgm:spPr/>
    </dgm:pt>
    <dgm:pt modelId="{D1D80158-4402-4960-9610-A37186460A88}" type="pres">
      <dgm:prSet presAssocID="{69FF357A-3ADB-4647-9D06-C98E72C5A37C}" presName="FiveNodes_5" presStyleLbl="node1" presStyleIdx="4" presStyleCnt="5">
        <dgm:presLayoutVars>
          <dgm:bulletEnabled val="1"/>
        </dgm:presLayoutVars>
      </dgm:prSet>
      <dgm:spPr/>
    </dgm:pt>
    <dgm:pt modelId="{482BE9AC-E278-447C-86DA-A99476CA52CD}" type="pres">
      <dgm:prSet presAssocID="{69FF357A-3ADB-4647-9D06-C98E72C5A37C}" presName="FiveConn_1-2" presStyleLbl="fgAccFollowNode1" presStyleIdx="0" presStyleCnt="4">
        <dgm:presLayoutVars>
          <dgm:bulletEnabled val="1"/>
        </dgm:presLayoutVars>
      </dgm:prSet>
      <dgm:spPr/>
    </dgm:pt>
    <dgm:pt modelId="{E77ABA7D-ABEC-40DD-9E6B-0043A3643935}" type="pres">
      <dgm:prSet presAssocID="{69FF357A-3ADB-4647-9D06-C98E72C5A37C}" presName="FiveConn_2-3" presStyleLbl="fgAccFollowNode1" presStyleIdx="1" presStyleCnt="4">
        <dgm:presLayoutVars>
          <dgm:bulletEnabled val="1"/>
        </dgm:presLayoutVars>
      </dgm:prSet>
      <dgm:spPr/>
    </dgm:pt>
    <dgm:pt modelId="{02791FE8-E571-4497-8E8A-AE0B5B80BDC8}" type="pres">
      <dgm:prSet presAssocID="{69FF357A-3ADB-4647-9D06-C98E72C5A37C}" presName="FiveConn_3-4" presStyleLbl="fgAccFollowNode1" presStyleIdx="2" presStyleCnt="4">
        <dgm:presLayoutVars>
          <dgm:bulletEnabled val="1"/>
        </dgm:presLayoutVars>
      </dgm:prSet>
      <dgm:spPr/>
    </dgm:pt>
    <dgm:pt modelId="{A55E85ED-8F7B-450B-AF65-F63518AEC15C}" type="pres">
      <dgm:prSet presAssocID="{69FF357A-3ADB-4647-9D06-C98E72C5A37C}" presName="FiveConn_4-5" presStyleLbl="fgAccFollowNode1" presStyleIdx="3" presStyleCnt="4">
        <dgm:presLayoutVars>
          <dgm:bulletEnabled val="1"/>
        </dgm:presLayoutVars>
      </dgm:prSet>
      <dgm:spPr/>
    </dgm:pt>
    <dgm:pt modelId="{C1225A91-CFAF-463B-9333-DC606AB56F1C}" type="pres">
      <dgm:prSet presAssocID="{69FF357A-3ADB-4647-9D06-C98E72C5A37C}" presName="FiveNodes_1_text" presStyleLbl="node1" presStyleIdx="4" presStyleCnt="5">
        <dgm:presLayoutVars>
          <dgm:bulletEnabled val="1"/>
        </dgm:presLayoutVars>
      </dgm:prSet>
      <dgm:spPr/>
    </dgm:pt>
    <dgm:pt modelId="{D4F83C7C-9193-4CFF-929C-D71F76DC1D2D}" type="pres">
      <dgm:prSet presAssocID="{69FF357A-3ADB-4647-9D06-C98E72C5A37C}" presName="FiveNodes_2_text" presStyleLbl="node1" presStyleIdx="4" presStyleCnt="5">
        <dgm:presLayoutVars>
          <dgm:bulletEnabled val="1"/>
        </dgm:presLayoutVars>
      </dgm:prSet>
      <dgm:spPr/>
    </dgm:pt>
    <dgm:pt modelId="{22B31FAB-01C3-461E-A932-A4D9D6F57BD3}" type="pres">
      <dgm:prSet presAssocID="{69FF357A-3ADB-4647-9D06-C98E72C5A37C}" presName="FiveNodes_3_text" presStyleLbl="node1" presStyleIdx="4" presStyleCnt="5">
        <dgm:presLayoutVars>
          <dgm:bulletEnabled val="1"/>
        </dgm:presLayoutVars>
      </dgm:prSet>
      <dgm:spPr/>
    </dgm:pt>
    <dgm:pt modelId="{2E3E4A9B-A13F-43B5-9CB5-53ADA7D634B5}" type="pres">
      <dgm:prSet presAssocID="{69FF357A-3ADB-4647-9D06-C98E72C5A37C}" presName="FiveNodes_4_text" presStyleLbl="node1" presStyleIdx="4" presStyleCnt="5">
        <dgm:presLayoutVars>
          <dgm:bulletEnabled val="1"/>
        </dgm:presLayoutVars>
      </dgm:prSet>
      <dgm:spPr/>
    </dgm:pt>
    <dgm:pt modelId="{334ECEFD-4D8F-4001-8D5B-C9D34337C991}" type="pres">
      <dgm:prSet presAssocID="{69FF357A-3ADB-4647-9D06-C98E72C5A37C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0AE6E507-D272-4932-A769-A00D2489F880}" type="presOf" srcId="{AEC28A7B-5E61-4396-8F3A-D04893ECAFEC}" destId="{2E3E4A9B-A13F-43B5-9CB5-53ADA7D634B5}" srcOrd="1" destOrd="0" presId="urn:microsoft.com/office/officeart/2005/8/layout/vProcess5"/>
    <dgm:cxn modelId="{4AEFF107-2BB4-427A-A9D8-E59AE855F203}" type="presOf" srcId="{D73ED26A-2D7C-4ABE-88BA-75CA831DAABA}" destId="{3F3B1CCC-A983-47D8-8DA7-F172B8D3DD6B}" srcOrd="0" destOrd="0" presId="urn:microsoft.com/office/officeart/2005/8/layout/vProcess5"/>
    <dgm:cxn modelId="{4CF8FF17-8F05-46E4-97BE-B8B362F2E470}" srcId="{69FF357A-3ADB-4647-9D06-C98E72C5A37C}" destId="{F0777F35-0F0E-455F-AAB5-E0D85CF853B4}" srcOrd="1" destOrd="0" parTransId="{AAB92E93-E002-4FA0-B793-ED0E7E716EDB}" sibTransId="{27D8A6C5-FA5A-411B-8AEC-2A737B1F39E1}"/>
    <dgm:cxn modelId="{FCF7BC1F-A46E-4F6A-9967-053D400973ED}" type="presOf" srcId="{8A9B4C9E-C182-405F-93D4-32223627E3B6}" destId="{334ECEFD-4D8F-4001-8D5B-C9D34337C991}" srcOrd="1" destOrd="0" presId="urn:microsoft.com/office/officeart/2005/8/layout/vProcess5"/>
    <dgm:cxn modelId="{BDB00B27-E2AF-46B2-909F-BEB681F0A511}" type="presOf" srcId="{AEC28A7B-5E61-4396-8F3A-D04893ECAFEC}" destId="{0DBA0283-EB67-4D78-9548-DEAAB397AB92}" srcOrd="0" destOrd="0" presId="urn:microsoft.com/office/officeart/2005/8/layout/vProcess5"/>
    <dgm:cxn modelId="{4022EB2C-8874-4C16-8764-93898EACAC7A}" type="presOf" srcId="{48361720-D524-4160-9AEF-DFD8AAE8AA32}" destId="{C1225A91-CFAF-463B-9333-DC606AB56F1C}" srcOrd="1" destOrd="0" presId="urn:microsoft.com/office/officeart/2005/8/layout/vProcess5"/>
    <dgm:cxn modelId="{6CC4D83E-20EC-4544-910D-93A9557F7AC3}" type="presOf" srcId="{D73ED26A-2D7C-4ABE-88BA-75CA831DAABA}" destId="{22B31FAB-01C3-461E-A932-A4D9D6F57BD3}" srcOrd="1" destOrd="0" presId="urn:microsoft.com/office/officeart/2005/8/layout/vProcess5"/>
    <dgm:cxn modelId="{86A7EA41-47A4-458F-BCA1-3492B6F0179D}" srcId="{69FF357A-3ADB-4647-9D06-C98E72C5A37C}" destId="{D73ED26A-2D7C-4ABE-88BA-75CA831DAABA}" srcOrd="2" destOrd="0" parTransId="{8ABE981C-9A61-4652-B132-DF25E9FFC14D}" sibTransId="{D9A615D7-2765-4C91-8656-E0AC8EE8BA6A}"/>
    <dgm:cxn modelId="{EDE85680-FCEC-4E6A-AE28-F8FB898949FE}" type="presOf" srcId="{F0777F35-0F0E-455F-AAB5-E0D85CF853B4}" destId="{04D48661-BDDF-4CD9-80A1-59CE3A70E712}" srcOrd="0" destOrd="0" presId="urn:microsoft.com/office/officeart/2005/8/layout/vProcess5"/>
    <dgm:cxn modelId="{CEDBA98A-BB79-4698-91E5-9210F50F2C36}" srcId="{69FF357A-3ADB-4647-9D06-C98E72C5A37C}" destId="{8A9B4C9E-C182-405F-93D4-32223627E3B6}" srcOrd="4" destOrd="0" parTransId="{8E7C9204-FC6D-4D44-A976-1903431909F0}" sibTransId="{BCA6C284-7BF3-427F-B2F2-CFA63E347581}"/>
    <dgm:cxn modelId="{527BB48D-4D05-49FE-9041-09875BC124D4}" type="presOf" srcId="{D9A615D7-2765-4C91-8656-E0AC8EE8BA6A}" destId="{02791FE8-E571-4497-8E8A-AE0B5B80BDC8}" srcOrd="0" destOrd="0" presId="urn:microsoft.com/office/officeart/2005/8/layout/vProcess5"/>
    <dgm:cxn modelId="{2F4AE6A0-F434-4EA1-A9F6-E0D4D080FBF6}" type="presOf" srcId="{2E24BA2D-72FC-4BDF-A731-BBECE10C057D}" destId="{482BE9AC-E278-447C-86DA-A99476CA52CD}" srcOrd="0" destOrd="0" presId="urn:microsoft.com/office/officeart/2005/8/layout/vProcess5"/>
    <dgm:cxn modelId="{F90209A7-4FB5-4EEE-B54D-09D7A4A1BD81}" type="presOf" srcId="{48361720-D524-4160-9AEF-DFD8AAE8AA32}" destId="{09FA9E3E-A438-407B-9741-827EE365F952}" srcOrd="0" destOrd="0" presId="urn:microsoft.com/office/officeart/2005/8/layout/vProcess5"/>
    <dgm:cxn modelId="{2A2C38AD-CC60-4DBA-AE08-B9C747340DEF}" type="presOf" srcId="{69FF357A-3ADB-4647-9D06-C98E72C5A37C}" destId="{49ED29ED-DDD9-4927-934B-3EC7103991C9}" srcOrd="0" destOrd="0" presId="urn:microsoft.com/office/officeart/2005/8/layout/vProcess5"/>
    <dgm:cxn modelId="{FC1B63DC-5719-498C-9BCE-3851733D042C}" srcId="{69FF357A-3ADB-4647-9D06-C98E72C5A37C}" destId="{AEC28A7B-5E61-4396-8F3A-D04893ECAFEC}" srcOrd="3" destOrd="0" parTransId="{E91CD057-2D0E-422C-B141-BE5529308296}" sibTransId="{A8E6505A-E012-49A1-A5C4-A68E20825A13}"/>
    <dgm:cxn modelId="{866818DD-B8C3-4ABE-BC60-76977585ACA6}" type="presOf" srcId="{F0777F35-0F0E-455F-AAB5-E0D85CF853B4}" destId="{D4F83C7C-9193-4CFF-929C-D71F76DC1D2D}" srcOrd="1" destOrd="0" presId="urn:microsoft.com/office/officeart/2005/8/layout/vProcess5"/>
    <dgm:cxn modelId="{96A1CEE0-23F1-4A41-B43A-1045A4C89BB5}" srcId="{69FF357A-3ADB-4647-9D06-C98E72C5A37C}" destId="{48361720-D524-4160-9AEF-DFD8AAE8AA32}" srcOrd="0" destOrd="0" parTransId="{0A130344-5B70-41EF-BFB5-6639744CEC9D}" sibTransId="{2E24BA2D-72FC-4BDF-A731-BBECE10C057D}"/>
    <dgm:cxn modelId="{739ED0E7-6AE4-4589-9761-423DE2D154DC}" type="presOf" srcId="{8A9B4C9E-C182-405F-93D4-32223627E3B6}" destId="{D1D80158-4402-4960-9610-A37186460A88}" srcOrd="0" destOrd="0" presId="urn:microsoft.com/office/officeart/2005/8/layout/vProcess5"/>
    <dgm:cxn modelId="{289011F1-B8DB-4955-B0A2-CF68A4DA2B2F}" type="presOf" srcId="{27D8A6C5-FA5A-411B-8AEC-2A737B1F39E1}" destId="{E77ABA7D-ABEC-40DD-9E6B-0043A3643935}" srcOrd="0" destOrd="0" presId="urn:microsoft.com/office/officeart/2005/8/layout/vProcess5"/>
    <dgm:cxn modelId="{07924FF2-74B0-4FB9-8339-09246D81060C}" type="presOf" srcId="{A8E6505A-E012-49A1-A5C4-A68E20825A13}" destId="{A55E85ED-8F7B-450B-AF65-F63518AEC15C}" srcOrd="0" destOrd="0" presId="urn:microsoft.com/office/officeart/2005/8/layout/vProcess5"/>
    <dgm:cxn modelId="{EE5B44A6-7414-489C-84D4-869147FCA8FE}" type="presParOf" srcId="{49ED29ED-DDD9-4927-934B-3EC7103991C9}" destId="{922A49F4-22FA-4A7D-9C19-77B77474E6FB}" srcOrd="0" destOrd="0" presId="urn:microsoft.com/office/officeart/2005/8/layout/vProcess5"/>
    <dgm:cxn modelId="{0B4F5389-09D6-463A-9F3A-CF7AC9FD160A}" type="presParOf" srcId="{49ED29ED-DDD9-4927-934B-3EC7103991C9}" destId="{09FA9E3E-A438-407B-9741-827EE365F952}" srcOrd="1" destOrd="0" presId="urn:microsoft.com/office/officeart/2005/8/layout/vProcess5"/>
    <dgm:cxn modelId="{00687631-89B3-4C87-896B-71DBA5C2504A}" type="presParOf" srcId="{49ED29ED-DDD9-4927-934B-3EC7103991C9}" destId="{04D48661-BDDF-4CD9-80A1-59CE3A70E712}" srcOrd="2" destOrd="0" presId="urn:microsoft.com/office/officeart/2005/8/layout/vProcess5"/>
    <dgm:cxn modelId="{4D248877-F7EA-4C2F-BB89-FF7C5C71EAAE}" type="presParOf" srcId="{49ED29ED-DDD9-4927-934B-3EC7103991C9}" destId="{3F3B1CCC-A983-47D8-8DA7-F172B8D3DD6B}" srcOrd="3" destOrd="0" presId="urn:microsoft.com/office/officeart/2005/8/layout/vProcess5"/>
    <dgm:cxn modelId="{CAA25A1A-FEAB-4708-AE65-D5BBEC3FB37B}" type="presParOf" srcId="{49ED29ED-DDD9-4927-934B-3EC7103991C9}" destId="{0DBA0283-EB67-4D78-9548-DEAAB397AB92}" srcOrd="4" destOrd="0" presId="urn:microsoft.com/office/officeart/2005/8/layout/vProcess5"/>
    <dgm:cxn modelId="{4E495E52-5DAE-4558-84F1-32481C82B884}" type="presParOf" srcId="{49ED29ED-DDD9-4927-934B-3EC7103991C9}" destId="{D1D80158-4402-4960-9610-A37186460A88}" srcOrd="5" destOrd="0" presId="urn:microsoft.com/office/officeart/2005/8/layout/vProcess5"/>
    <dgm:cxn modelId="{76ED9308-3931-40FD-915B-6733CB31AFA2}" type="presParOf" srcId="{49ED29ED-DDD9-4927-934B-3EC7103991C9}" destId="{482BE9AC-E278-447C-86DA-A99476CA52CD}" srcOrd="6" destOrd="0" presId="urn:microsoft.com/office/officeart/2005/8/layout/vProcess5"/>
    <dgm:cxn modelId="{A658A6B8-1263-441E-B604-E74AE691024F}" type="presParOf" srcId="{49ED29ED-DDD9-4927-934B-3EC7103991C9}" destId="{E77ABA7D-ABEC-40DD-9E6B-0043A3643935}" srcOrd="7" destOrd="0" presId="urn:microsoft.com/office/officeart/2005/8/layout/vProcess5"/>
    <dgm:cxn modelId="{39BDAD93-E957-4BFD-92D1-3742A5A14CB3}" type="presParOf" srcId="{49ED29ED-DDD9-4927-934B-3EC7103991C9}" destId="{02791FE8-E571-4497-8E8A-AE0B5B80BDC8}" srcOrd="8" destOrd="0" presId="urn:microsoft.com/office/officeart/2005/8/layout/vProcess5"/>
    <dgm:cxn modelId="{FC0019F9-89D6-4A9B-8254-2EB3F5911596}" type="presParOf" srcId="{49ED29ED-DDD9-4927-934B-3EC7103991C9}" destId="{A55E85ED-8F7B-450B-AF65-F63518AEC15C}" srcOrd="9" destOrd="0" presId="urn:microsoft.com/office/officeart/2005/8/layout/vProcess5"/>
    <dgm:cxn modelId="{E5CE4247-B50E-4741-91E0-52DA5B44BA60}" type="presParOf" srcId="{49ED29ED-DDD9-4927-934B-3EC7103991C9}" destId="{C1225A91-CFAF-463B-9333-DC606AB56F1C}" srcOrd="10" destOrd="0" presId="urn:microsoft.com/office/officeart/2005/8/layout/vProcess5"/>
    <dgm:cxn modelId="{9D3DE8FC-C11B-4F72-A4DC-34241E7785D4}" type="presParOf" srcId="{49ED29ED-DDD9-4927-934B-3EC7103991C9}" destId="{D4F83C7C-9193-4CFF-929C-D71F76DC1D2D}" srcOrd="11" destOrd="0" presId="urn:microsoft.com/office/officeart/2005/8/layout/vProcess5"/>
    <dgm:cxn modelId="{5061E3D5-89E3-4142-B2D7-B63AA0F61A4E}" type="presParOf" srcId="{49ED29ED-DDD9-4927-934B-3EC7103991C9}" destId="{22B31FAB-01C3-461E-A932-A4D9D6F57BD3}" srcOrd="12" destOrd="0" presId="urn:microsoft.com/office/officeart/2005/8/layout/vProcess5"/>
    <dgm:cxn modelId="{13A9B589-5782-4275-9D96-B7D789850BE6}" type="presParOf" srcId="{49ED29ED-DDD9-4927-934B-3EC7103991C9}" destId="{2E3E4A9B-A13F-43B5-9CB5-53ADA7D634B5}" srcOrd="13" destOrd="0" presId="urn:microsoft.com/office/officeart/2005/8/layout/vProcess5"/>
    <dgm:cxn modelId="{FC05744F-D508-4E90-B426-2C2815534A52}" type="presParOf" srcId="{49ED29ED-DDD9-4927-934B-3EC7103991C9}" destId="{334ECEFD-4D8F-4001-8D5B-C9D34337C991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9FF357A-3ADB-4647-9D06-C98E72C5A37C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8361720-D524-4160-9AEF-DFD8AAE8AA32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/>
            <a:t>Registry populated by community</a:t>
          </a:r>
        </a:p>
      </dgm:t>
    </dgm:pt>
    <dgm:pt modelId="{0A130344-5B70-41EF-BFB5-6639744CEC9D}" type="parTrans" cxnId="{96A1CEE0-23F1-4A41-B43A-1045A4C89BB5}">
      <dgm:prSet/>
      <dgm:spPr/>
      <dgm:t>
        <a:bodyPr/>
        <a:lstStyle/>
        <a:p>
          <a:endParaRPr lang="en-US"/>
        </a:p>
      </dgm:t>
    </dgm:pt>
    <dgm:pt modelId="{2E24BA2D-72FC-4BDF-A731-BBECE10C057D}" type="sibTrans" cxnId="{96A1CEE0-23F1-4A41-B43A-1045A4C89BB5}">
      <dgm:prSet/>
      <dgm:spPr/>
      <dgm:t>
        <a:bodyPr/>
        <a:lstStyle/>
        <a:p>
          <a:endParaRPr lang="en-US"/>
        </a:p>
      </dgm:t>
    </dgm:pt>
    <dgm:pt modelId="{F0777F35-0F0E-455F-AAB5-E0D85CF853B4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/>
            <a:t>App used in-field whenever missing person(s) located</a:t>
          </a:r>
        </a:p>
      </dgm:t>
    </dgm:pt>
    <dgm:pt modelId="{AAB92E93-E002-4FA0-B793-ED0E7E716EDB}" type="parTrans" cxnId="{4CF8FF17-8F05-46E4-97BE-B8B362F2E470}">
      <dgm:prSet/>
      <dgm:spPr/>
      <dgm:t>
        <a:bodyPr/>
        <a:lstStyle/>
        <a:p>
          <a:endParaRPr lang="en-US"/>
        </a:p>
      </dgm:t>
    </dgm:pt>
    <dgm:pt modelId="{27D8A6C5-FA5A-411B-8AEC-2A737B1F39E1}" type="sibTrans" cxnId="{4CF8FF17-8F05-46E4-97BE-B8B362F2E470}">
      <dgm:prSet/>
      <dgm:spPr/>
      <dgm:t>
        <a:bodyPr/>
        <a:lstStyle/>
        <a:p>
          <a:endParaRPr lang="en-US"/>
        </a:p>
      </dgm:t>
    </dgm:pt>
    <dgm:pt modelId="{D73ED26A-2D7C-4ABE-88BA-75CA831DAABA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/>
            <a:t>Officer prompts ECC to review potential matches</a:t>
          </a:r>
        </a:p>
      </dgm:t>
    </dgm:pt>
    <dgm:pt modelId="{8ABE981C-9A61-4652-B132-DF25E9FFC14D}" type="parTrans" cxnId="{86A7EA41-47A4-458F-BCA1-3492B6F0179D}">
      <dgm:prSet/>
      <dgm:spPr/>
      <dgm:t>
        <a:bodyPr/>
        <a:lstStyle/>
        <a:p>
          <a:endParaRPr lang="en-US"/>
        </a:p>
      </dgm:t>
    </dgm:pt>
    <dgm:pt modelId="{D9A615D7-2765-4C91-8656-E0AC8EE8BA6A}" type="sibTrans" cxnId="{86A7EA41-47A4-458F-BCA1-3492B6F0179D}">
      <dgm:prSet/>
      <dgm:spPr/>
      <dgm:t>
        <a:bodyPr/>
        <a:lstStyle/>
        <a:p>
          <a:endParaRPr lang="en-US"/>
        </a:p>
      </dgm:t>
    </dgm:pt>
    <dgm:pt modelId="{AEC28A7B-5E61-4396-8F3A-D04893ECAFEC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dirty="0"/>
            <a:t>Data Manager reviews/confirms potential match(es)</a:t>
          </a:r>
        </a:p>
      </dgm:t>
    </dgm:pt>
    <dgm:pt modelId="{E91CD057-2D0E-422C-B141-BE5529308296}" type="parTrans" cxnId="{FC1B63DC-5719-498C-9BCE-3851733D042C}">
      <dgm:prSet/>
      <dgm:spPr/>
      <dgm:t>
        <a:bodyPr/>
        <a:lstStyle/>
        <a:p>
          <a:endParaRPr lang="en-US"/>
        </a:p>
      </dgm:t>
    </dgm:pt>
    <dgm:pt modelId="{A8E6505A-E012-49A1-A5C4-A68E20825A13}" type="sibTrans" cxnId="{FC1B63DC-5719-498C-9BCE-3851733D042C}">
      <dgm:prSet/>
      <dgm:spPr/>
      <dgm:t>
        <a:bodyPr/>
        <a:lstStyle/>
        <a:p>
          <a:endParaRPr lang="en-US"/>
        </a:p>
      </dgm:t>
    </dgm:pt>
    <dgm:pt modelId="{8A9B4C9E-C182-405F-93D4-32223627E3B6}">
      <dgm:prSet phldrT="[Text]"/>
      <dgm:spPr/>
      <dgm:t>
        <a:bodyPr/>
        <a:lstStyle/>
        <a:p>
          <a:r>
            <a:rPr lang="en-US"/>
            <a:t>Record information shared with responding officer(s)</a:t>
          </a:r>
          <a:endParaRPr lang="en-US" dirty="0"/>
        </a:p>
      </dgm:t>
    </dgm:pt>
    <dgm:pt modelId="{8E7C9204-FC6D-4D44-A976-1903431909F0}" type="parTrans" cxnId="{CEDBA98A-BB79-4698-91E5-9210F50F2C36}">
      <dgm:prSet/>
      <dgm:spPr/>
      <dgm:t>
        <a:bodyPr/>
        <a:lstStyle/>
        <a:p>
          <a:endParaRPr lang="en-US"/>
        </a:p>
      </dgm:t>
    </dgm:pt>
    <dgm:pt modelId="{BCA6C284-7BF3-427F-B2F2-CFA63E347581}" type="sibTrans" cxnId="{CEDBA98A-BB79-4698-91E5-9210F50F2C36}">
      <dgm:prSet/>
      <dgm:spPr/>
      <dgm:t>
        <a:bodyPr/>
        <a:lstStyle/>
        <a:p>
          <a:endParaRPr lang="en-US"/>
        </a:p>
      </dgm:t>
    </dgm:pt>
    <dgm:pt modelId="{49ED29ED-DDD9-4927-934B-3EC7103991C9}" type="pres">
      <dgm:prSet presAssocID="{69FF357A-3ADB-4647-9D06-C98E72C5A37C}" presName="outerComposite" presStyleCnt="0">
        <dgm:presLayoutVars>
          <dgm:chMax val="5"/>
          <dgm:dir/>
          <dgm:resizeHandles val="exact"/>
        </dgm:presLayoutVars>
      </dgm:prSet>
      <dgm:spPr/>
    </dgm:pt>
    <dgm:pt modelId="{922A49F4-22FA-4A7D-9C19-77B77474E6FB}" type="pres">
      <dgm:prSet presAssocID="{69FF357A-3ADB-4647-9D06-C98E72C5A37C}" presName="dummyMaxCanvas" presStyleCnt="0">
        <dgm:presLayoutVars/>
      </dgm:prSet>
      <dgm:spPr/>
    </dgm:pt>
    <dgm:pt modelId="{09FA9E3E-A438-407B-9741-827EE365F952}" type="pres">
      <dgm:prSet presAssocID="{69FF357A-3ADB-4647-9D06-C98E72C5A37C}" presName="FiveNodes_1" presStyleLbl="node1" presStyleIdx="0" presStyleCnt="5">
        <dgm:presLayoutVars>
          <dgm:bulletEnabled val="1"/>
        </dgm:presLayoutVars>
      </dgm:prSet>
      <dgm:spPr/>
    </dgm:pt>
    <dgm:pt modelId="{04D48661-BDDF-4CD9-80A1-59CE3A70E712}" type="pres">
      <dgm:prSet presAssocID="{69FF357A-3ADB-4647-9D06-C98E72C5A37C}" presName="FiveNodes_2" presStyleLbl="node1" presStyleIdx="1" presStyleCnt="5">
        <dgm:presLayoutVars>
          <dgm:bulletEnabled val="1"/>
        </dgm:presLayoutVars>
      </dgm:prSet>
      <dgm:spPr/>
    </dgm:pt>
    <dgm:pt modelId="{3F3B1CCC-A983-47D8-8DA7-F172B8D3DD6B}" type="pres">
      <dgm:prSet presAssocID="{69FF357A-3ADB-4647-9D06-C98E72C5A37C}" presName="FiveNodes_3" presStyleLbl="node1" presStyleIdx="2" presStyleCnt="5">
        <dgm:presLayoutVars>
          <dgm:bulletEnabled val="1"/>
        </dgm:presLayoutVars>
      </dgm:prSet>
      <dgm:spPr/>
    </dgm:pt>
    <dgm:pt modelId="{0DBA0283-EB67-4D78-9548-DEAAB397AB92}" type="pres">
      <dgm:prSet presAssocID="{69FF357A-3ADB-4647-9D06-C98E72C5A37C}" presName="FiveNodes_4" presStyleLbl="node1" presStyleIdx="3" presStyleCnt="5">
        <dgm:presLayoutVars>
          <dgm:bulletEnabled val="1"/>
        </dgm:presLayoutVars>
      </dgm:prSet>
      <dgm:spPr/>
    </dgm:pt>
    <dgm:pt modelId="{D1D80158-4402-4960-9610-A37186460A88}" type="pres">
      <dgm:prSet presAssocID="{69FF357A-3ADB-4647-9D06-C98E72C5A37C}" presName="FiveNodes_5" presStyleLbl="node1" presStyleIdx="4" presStyleCnt="5">
        <dgm:presLayoutVars>
          <dgm:bulletEnabled val="1"/>
        </dgm:presLayoutVars>
      </dgm:prSet>
      <dgm:spPr/>
    </dgm:pt>
    <dgm:pt modelId="{482BE9AC-E278-447C-86DA-A99476CA52CD}" type="pres">
      <dgm:prSet presAssocID="{69FF357A-3ADB-4647-9D06-C98E72C5A37C}" presName="FiveConn_1-2" presStyleLbl="fgAccFollowNode1" presStyleIdx="0" presStyleCnt="4">
        <dgm:presLayoutVars>
          <dgm:bulletEnabled val="1"/>
        </dgm:presLayoutVars>
      </dgm:prSet>
      <dgm:spPr/>
    </dgm:pt>
    <dgm:pt modelId="{E77ABA7D-ABEC-40DD-9E6B-0043A3643935}" type="pres">
      <dgm:prSet presAssocID="{69FF357A-3ADB-4647-9D06-C98E72C5A37C}" presName="FiveConn_2-3" presStyleLbl="fgAccFollowNode1" presStyleIdx="1" presStyleCnt="4">
        <dgm:presLayoutVars>
          <dgm:bulletEnabled val="1"/>
        </dgm:presLayoutVars>
      </dgm:prSet>
      <dgm:spPr/>
    </dgm:pt>
    <dgm:pt modelId="{02791FE8-E571-4497-8E8A-AE0B5B80BDC8}" type="pres">
      <dgm:prSet presAssocID="{69FF357A-3ADB-4647-9D06-C98E72C5A37C}" presName="FiveConn_3-4" presStyleLbl="fgAccFollowNode1" presStyleIdx="2" presStyleCnt="4">
        <dgm:presLayoutVars>
          <dgm:bulletEnabled val="1"/>
        </dgm:presLayoutVars>
      </dgm:prSet>
      <dgm:spPr/>
    </dgm:pt>
    <dgm:pt modelId="{A55E85ED-8F7B-450B-AF65-F63518AEC15C}" type="pres">
      <dgm:prSet presAssocID="{69FF357A-3ADB-4647-9D06-C98E72C5A37C}" presName="FiveConn_4-5" presStyleLbl="fgAccFollowNode1" presStyleIdx="3" presStyleCnt="4">
        <dgm:presLayoutVars>
          <dgm:bulletEnabled val="1"/>
        </dgm:presLayoutVars>
      </dgm:prSet>
      <dgm:spPr/>
    </dgm:pt>
    <dgm:pt modelId="{C1225A91-CFAF-463B-9333-DC606AB56F1C}" type="pres">
      <dgm:prSet presAssocID="{69FF357A-3ADB-4647-9D06-C98E72C5A37C}" presName="FiveNodes_1_text" presStyleLbl="node1" presStyleIdx="4" presStyleCnt="5">
        <dgm:presLayoutVars>
          <dgm:bulletEnabled val="1"/>
        </dgm:presLayoutVars>
      </dgm:prSet>
      <dgm:spPr/>
    </dgm:pt>
    <dgm:pt modelId="{D4F83C7C-9193-4CFF-929C-D71F76DC1D2D}" type="pres">
      <dgm:prSet presAssocID="{69FF357A-3ADB-4647-9D06-C98E72C5A37C}" presName="FiveNodes_2_text" presStyleLbl="node1" presStyleIdx="4" presStyleCnt="5">
        <dgm:presLayoutVars>
          <dgm:bulletEnabled val="1"/>
        </dgm:presLayoutVars>
      </dgm:prSet>
      <dgm:spPr/>
    </dgm:pt>
    <dgm:pt modelId="{22B31FAB-01C3-461E-A932-A4D9D6F57BD3}" type="pres">
      <dgm:prSet presAssocID="{69FF357A-3ADB-4647-9D06-C98E72C5A37C}" presName="FiveNodes_3_text" presStyleLbl="node1" presStyleIdx="4" presStyleCnt="5">
        <dgm:presLayoutVars>
          <dgm:bulletEnabled val="1"/>
        </dgm:presLayoutVars>
      </dgm:prSet>
      <dgm:spPr/>
    </dgm:pt>
    <dgm:pt modelId="{2E3E4A9B-A13F-43B5-9CB5-53ADA7D634B5}" type="pres">
      <dgm:prSet presAssocID="{69FF357A-3ADB-4647-9D06-C98E72C5A37C}" presName="FiveNodes_4_text" presStyleLbl="node1" presStyleIdx="4" presStyleCnt="5">
        <dgm:presLayoutVars>
          <dgm:bulletEnabled val="1"/>
        </dgm:presLayoutVars>
      </dgm:prSet>
      <dgm:spPr/>
    </dgm:pt>
    <dgm:pt modelId="{334ECEFD-4D8F-4001-8D5B-C9D34337C991}" type="pres">
      <dgm:prSet presAssocID="{69FF357A-3ADB-4647-9D06-C98E72C5A37C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0AE6E507-D272-4932-A769-A00D2489F880}" type="presOf" srcId="{AEC28A7B-5E61-4396-8F3A-D04893ECAFEC}" destId="{2E3E4A9B-A13F-43B5-9CB5-53ADA7D634B5}" srcOrd="1" destOrd="0" presId="urn:microsoft.com/office/officeart/2005/8/layout/vProcess5"/>
    <dgm:cxn modelId="{4AEFF107-2BB4-427A-A9D8-E59AE855F203}" type="presOf" srcId="{D73ED26A-2D7C-4ABE-88BA-75CA831DAABA}" destId="{3F3B1CCC-A983-47D8-8DA7-F172B8D3DD6B}" srcOrd="0" destOrd="0" presId="urn:microsoft.com/office/officeart/2005/8/layout/vProcess5"/>
    <dgm:cxn modelId="{4CF8FF17-8F05-46E4-97BE-B8B362F2E470}" srcId="{69FF357A-3ADB-4647-9D06-C98E72C5A37C}" destId="{F0777F35-0F0E-455F-AAB5-E0D85CF853B4}" srcOrd="1" destOrd="0" parTransId="{AAB92E93-E002-4FA0-B793-ED0E7E716EDB}" sibTransId="{27D8A6C5-FA5A-411B-8AEC-2A737B1F39E1}"/>
    <dgm:cxn modelId="{FCF7BC1F-A46E-4F6A-9967-053D400973ED}" type="presOf" srcId="{8A9B4C9E-C182-405F-93D4-32223627E3B6}" destId="{334ECEFD-4D8F-4001-8D5B-C9D34337C991}" srcOrd="1" destOrd="0" presId="urn:microsoft.com/office/officeart/2005/8/layout/vProcess5"/>
    <dgm:cxn modelId="{BDB00B27-E2AF-46B2-909F-BEB681F0A511}" type="presOf" srcId="{AEC28A7B-5E61-4396-8F3A-D04893ECAFEC}" destId="{0DBA0283-EB67-4D78-9548-DEAAB397AB92}" srcOrd="0" destOrd="0" presId="urn:microsoft.com/office/officeart/2005/8/layout/vProcess5"/>
    <dgm:cxn modelId="{4022EB2C-8874-4C16-8764-93898EACAC7A}" type="presOf" srcId="{48361720-D524-4160-9AEF-DFD8AAE8AA32}" destId="{C1225A91-CFAF-463B-9333-DC606AB56F1C}" srcOrd="1" destOrd="0" presId="urn:microsoft.com/office/officeart/2005/8/layout/vProcess5"/>
    <dgm:cxn modelId="{6CC4D83E-20EC-4544-910D-93A9557F7AC3}" type="presOf" srcId="{D73ED26A-2D7C-4ABE-88BA-75CA831DAABA}" destId="{22B31FAB-01C3-461E-A932-A4D9D6F57BD3}" srcOrd="1" destOrd="0" presId="urn:microsoft.com/office/officeart/2005/8/layout/vProcess5"/>
    <dgm:cxn modelId="{86A7EA41-47A4-458F-BCA1-3492B6F0179D}" srcId="{69FF357A-3ADB-4647-9D06-C98E72C5A37C}" destId="{D73ED26A-2D7C-4ABE-88BA-75CA831DAABA}" srcOrd="2" destOrd="0" parTransId="{8ABE981C-9A61-4652-B132-DF25E9FFC14D}" sibTransId="{D9A615D7-2765-4C91-8656-E0AC8EE8BA6A}"/>
    <dgm:cxn modelId="{EDE85680-FCEC-4E6A-AE28-F8FB898949FE}" type="presOf" srcId="{F0777F35-0F0E-455F-AAB5-E0D85CF853B4}" destId="{04D48661-BDDF-4CD9-80A1-59CE3A70E712}" srcOrd="0" destOrd="0" presId="urn:microsoft.com/office/officeart/2005/8/layout/vProcess5"/>
    <dgm:cxn modelId="{CEDBA98A-BB79-4698-91E5-9210F50F2C36}" srcId="{69FF357A-3ADB-4647-9D06-C98E72C5A37C}" destId="{8A9B4C9E-C182-405F-93D4-32223627E3B6}" srcOrd="4" destOrd="0" parTransId="{8E7C9204-FC6D-4D44-A976-1903431909F0}" sibTransId="{BCA6C284-7BF3-427F-B2F2-CFA63E347581}"/>
    <dgm:cxn modelId="{527BB48D-4D05-49FE-9041-09875BC124D4}" type="presOf" srcId="{D9A615D7-2765-4C91-8656-E0AC8EE8BA6A}" destId="{02791FE8-E571-4497-8E8A-AE0B5B80BDC8}" srcOrd="0" destOrd="0" presId="urn:microsoft.com/office/officeart/2005/8/layout/vProcess5"/>
    <dgm:cxn modelId="{2F4AE6A0-F434-4EA1-A9F6-E0D4D080FBF6}" type="presOf" srcId="{2E24BA2D-72FC-4BDF-A731-BBECE10C057D}" destId="{482BE9AC-E278-447C-86DA-A99476CA52CD}" srcOrd="0" destOrd="0" presId="urn:microsoft.com/office/officeart/2005/8/layout/vProcess5"/>
    <dgm:cxn modelId="{F90209A7-4FB5-4EEE-B54D-09D7A4A1BD81}" type="presOf" srcId="{48361720-D524-4160-9AEF-DFD8AAE8AA32}" destId="{09FA9E3E-A438-407B-9741-827EE365F952}" srcOrd="0" destOrd="0" presId="urn:microsoft.com/office/officeart/2005/8/layout/vProcess5"/>
    <dgm:cxn modelId="{2A2C38AD-CC60-4DBA-AE08-B9C747340DEF}" type="presOf" srcId="{69FF357A-3ADB-4647-9D06-C98E72C5A37C}" destId="{49ED29ED-DDD9-4927-934B-3EC7103991C9}" srcOrd="0" destOrd="0" presId="urn:microsoft.com/office/officeart/2005/8/layout/vProcess5"/>
    <dgm:cxn modelId="{FC1B63DC-5719-498C-9BCE-3851733D042C}" srcId="{69FF357A-3ADB-4647-9D06-C98E72C5A37C}" destId="{AEC28A7B-5E61-4396-8F3A-D04893ECAFEC}" srcOrd="3" destOrd="0" parTransId="{E91CD057-2D0E-422C-B141-BE5529308296}" sibTransId="{A8E6505A-E012-49A1-A5C4-A68E20825A13}"/>
    <dgm:cxn modelId="{866818DD-B8C3-4ABE-BC60-76977585ACA6}" type="presOf" srcId="{F0777F35-0F0E-455F-AAB5-E0D85CF853B4}" destId="{D4F83C7C-9193-4CFF-929C-D71F76DC1D2D}" srcOrd="1" destOrd="0" presId="urn:microsoft.com/office/officeart/2005/8/layout/vProcess5"/>
    <dgm:cxn modelId="{96A1CEE0-23F1-4A41-B43A-1045A4C89BB5}" srcId="{69FF357A-3ADB-4647-9D06-C98E72C5A37C}" destId="{48361720-D524-4160-9AEF-DFD8AAE8AA32}" srcOrd="0" destOrd="0" parTransId="{0A130344-5B70-41EF-BFB5-6639744CEC9D}" sibTransId="{2E24BA2D-72FC-4BDF-A731-BBECE10C057D}"/>
    <dgm:cxn modelId="{739ED0E7-6AE4-4589-9761-423DE2D154DC}" type="presOf" srcId="{8A9B4C9E-C182-405F-93D4-32223627E3B6}" destId="{D1D80158-4402-4960-9610-A37186460A88}" srcOrd="0" destOrd="0" presId="urn:microsoft.com/office/officeart/2005/8/layout/vProcess5"/>
    <dgm:cxn modelId="{289011F1-B8DB-4955-B0A2-CF68A4DA2B2F}" type="presOf" srcId="{27D8A6C5-FA5A-411B-8AEC-2A737B1F39E1}" destId="{E77ABA7D-ABEC-40DD-9E6B-0043A3643935}" srcOrd="0" destOrd="0" presId="urn:microsoft.com/office/officeart/2005/8/layout/vProcess5"/>
    <dgm:cxn modelId="{07924FF2-74B0-4FB9-8339-09246D81060C}" type="presOf" srcId="{A8E6505A-E012-49A1-A5C4-A68E20825A13}" destId="{A55E85ED-8F7B-450B-AF65-F63518AEC15C}" srcOrd="0" destOrd="0" presId="urn:microsoft.com/office/officeart/2005/8/layout/vProcess5"/>
    <dgm:cxn modelId="{EE5B44A6-7414-489C-84D4-869147FCA8FE}" type="presParOf" srcId="{49ED29ED-DDD9-4927-934B-3EC7103991C9}" destId="{922A49F4-22FA-4A7D-9C19-77B77474E6FB}" srcOrd="0" destOrd="0" presId="urn:microsoft.com/office/officeart/2005/8/layout/vProcess5"/>
    <dgm:cxn modelId="{0B4F5389-09D6-463A-9F3A-CF7AC9FD160A}" type="presParOf" srcId="{49ED29ED-DDD9-4927-934B-3EC7103991C9}" destId="{09FA9E3E-A438-407B-9741-827EE365F952}" srcOrd="1" destOrd="0" presId="urn:microsoft.com/office/officeart/2005/8/layout/vProcess5"/>
    <dgm:cxn modelId="{00687631-89B3-4C87-896B-71DBA5C2504A}" type="presParOf" srcId="{49ED29ED-DDD9-4927-934B-3EC7103991C9}" destId="{04D48661-BDDF-4CD9-80A1-59CE3A70E712}" srcOrd="2" destOrd="0" presId="urn:microsoft.com/office/officeart/2005/8/layout/vProcess5"/>
    <dgm:cxn modelId="{4D248877-F7EA-4C2F-BB89-FF7C5C71EAAE}" type="presParOf" srcId="{49ED29ED-DDD9-4927-934B-3EC7103991C9}" destId="{3F3B1CCC-A983-47D8-8DA7-F172B8D3DD6B}" srcOrd="3" destOrd="0" presId="urn:microsoft.com/office/officeart/2005/8/layout/vProcess5"/>
    <dgm:cxn modelId="{CAA25A1A-FEAB-4708-AE65-D5BBEC3FB37B}" type="presParOf" srcId="{49ED29ED-DDD9-4927-934B-3EC7103991C9}" destId="{0DBA0283-EB67-4D78-9548-DEAAB397AB92}" srcOrd="4" destOrd="0" presId="urn:microsoft.com/office/officeart/2005/8/layout/vProcess5"/>
    <dgm:cxn modelId="{4E495E52-5DAE-4558-84F1-32481C82B884}" type="presParOf" srcId="{49ED29ED-DDD9-4927-934B-3EC7103991C9}" destId="{D1D80158-4402-4960-9610-A37186460A88}" srcOrd="5" destOrd="0" presId="urn:microsoft.com/office/officeart/2005/8/layout/vProcess5"/>
    <dgm:cxn modelId="{76ED9308-3931-40FD-915B-6733CB31AFA2}" type="presParOf" srcId="{49ED29ED-DDD9-4927-934B-3EC7103991C9}" destId="{482BE9AC-E278-447C-86DA-A99476CA52CD}" srcOrd="6" destOrd="0" presId="urn:microsoft.com/office/officeart/2005/8/layout/vProcess5"/>
    <dgm:cxn modelId="{A658A6B8-1263-441E-B604-E74AE691024F}" type="presParOf" srcId="{49ED29ED-DDD9-4927-934B-3EC7103991C9}" destId="{E77ABA7D-ABEC-40DD-9E6B-0043A3643935}" srcOrd="7" destOrd="0" presId="urn:microsoft.com/office/officeart/2005/8/layout/vProcess5"/>
    <dgm:cxn modelId="{39BDAD93-E957-4BFD-92D1-3742A5A14CB3}" type="presParOf" srcId="{49ED29ED-DDD9-4927-934B-3EC7103991C9}" destId="{02791FE8-E571-4497-8E8A-AE0B5B80BDC8}" srcOrd="8" destOrd="0" presId="urn:microsoft.com/office/officeart/2005/8/layout/vProcess5"/>
    <dgm:cxn modelId="{FC0019F9-89D6-4A9B-8254-2EB3F5911596}" type="presParOf" srcId="{49ED29ED-DDD9-4927-934B-3EC7103991C9}" destId="{A55E85ED-8F7B-450B-AF65-F63518AEC15C}" srcOrd="9" destOrd="0" presId="urn:microsoft.com/office/officeart/2005/8/layout/vProcess5"/>
    <dgm:cxn modelId="{E5CE4247-B50E-4741-91E0-52DA5B44BA60}" type="presParOf" srcId="{49ED29ED-DDD9-4927-934B-3EC7103991C9}" destId="{C1225A91-CFAF-463B-9333-DC606AB56F1C}" srcOrd="10" destOrd="0" presId="urn:microsoft.com/office/officeart/2005/8/layout/vProcess5"/>
    <dgm:cxn modelId="{9D3DE8FC-C11B-4F72-A4DC-34241E7785D4}" type="presParOf" srcId="{49ED29ED-DDD9-4927-934B-3EC7103991C9}" destId="{D4F83C7C-9193-4CFF-929C-D71F76DC1D2D}" srcOrd="11" destOrd="0" presId="urn:microsoft.com/office/officeart/2005/8/layout/vProcess5"/>
    <dgm:cxn modelId="{5061E3D5-89E3-4142-B2D7-B63AA0F61A4E}" type="presParOf" srcId="{49ED29ED-DDD9-4927-934B-3EC7103991C9}" destId="{22B31FAB-01C3-461E-A932-A4D9D6F57BD3}" srcOrd="12" destOrd="0" presId="urn:microsoft.com/office/officeart/2005/8/layout/vProcess5"/>
    <dgm:cxn modelId="{13A9B589-5782-4275-9D96-B7D789850BE6}" type="presParOf" srcId="{49ED29ED-DDD9-4927-934B-3EC7103991C9}" destId="{2E3E4A9B-A13F-43B5-9CB5-53ADA7D634B5}" srcOrd="13" destOrd="0" presId="urn:microsoft.com/office/officeart/2005/8/layout/vProcess5"/>
    <dgm:cxn modelId="{FC05744F-D508-4E90-B426-2C2815534A52}" type="presParOf" srcId="{49ED29ED-DDD9-4927-934B-3EC7103991C9}" destId="{334ECEFD-4D8F-4001-8D5B-C9D34337C991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9FF357A-3ADB-4647-9D06-C98E72C5A37C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8361720-D524-4160-9AEF-DFD8AAE8AA32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/>
            <a:t>Registry populated by community</a:t>
          </a:r>
        </a:p>
      </dgm:t>
    </dgm:pt>
    <dgm:pt modelId="{0A130344-5B70-41EF-BFB5-6639744CEC9D}" type="parTrans" cxnId="{96A1CEE0-23F1-4A41-B43A-1045A4C89BB5}">
      <dgm:prSet/>
      <dgm:spPr/>
      <dgm:t>
        <a:bodyPr/>
        <a:lstStyle/>
        <a:p>
          <a:endParaRPr lang="en-US"/>
        </a:p>
      </dgm:t>
    </dgm:pt>
    <dgm:pt modelId="{2E24BA2D-72FC-4BDF-A731-BBECE10C057D}" type="sibTrans" cxnId="{96A1CEE0-23F1-4A41-B43A-1045A4C89BB5}">
      <dgm:prSet/>
      <dgm:spPr/>
      <dgm:t>
        <a:bodyPr/>
        <a:lstStyle/>
        <a:p>
          <a:endParaRPr lang="en-US"/>
        </a:p>
      </dgm:t>
    </dgm:pt>
    <dgm:pt modelId="{F0777F35-0F0E-455F-AAB5-E0D85CF853B4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/>
            <a:t>App used in-field whenever missing person(s) located</a:t>
          </a:r>
        </a:p>
      </dgm:t>
    </dgm:pt>
    <dgm:pt modelId="{AAB92E93-E002-4FA0-B793-ED0E7E716EDB}" type="parTrans" cxnId="{4CF8FF17-8F05-46E4-97BE-B8B362F2E470}">
      <dgm:prSet/>
      <dgm:spPr/>
      <dgm:t>
        <a:bodyPr/>
        <a:lstStyle/>
        <a:p>
          <a:endParaRPr lang="en-US"/>
        </a:p>
      </dgm:t>
    </dgm:pt>
    <dgm:pt modelId="{27D8A6C5-FA5A-411B-8AEC-2A737B1F39E1}" type="sibTrans" cxnId="{4CF8FF17-8F05-46E4-97BE-B8B362F2E470}">
      <dgm:prSet/>
      <dgm:spPr/>
      <dgm:t>
        <a:bodyPr/>
        <a:lstStyle/>
        <a:p>
          <a:endParaRPr lang="en-US"/>
        </a:p>
      </dgm:t>
    </dgm:pt>
    <dgm:pt modelId="{D73ED26A-2D7C-4ABE-88BA-75CA831DAABA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/>
            <a:t>Officer prompts ECC to review potential matches</a:t>
          </a:r>
        </a:p>
      </dgm:t>
    </dgm:pt>
    <dgm:pt modelId="{8ABE981C-9A61-4652-B132-DF25E9FFC14D}" type="parTrans" cxnId="{86A7EA41-47A4-458F-BCA1-3492B6F0179D}">
      <dgm:prSet/>
      <dgm:spPr/>
      <dgm:t>
        <a:bodyPr/>
        <a:lstStyle/>
        <a:p>
          <a:endParaRPr lang="en-US"/>
        </a:p>
      </dgm:t>
    </dgm:pt>
    <dgm:pt modelId="{D9A615D7-2765-4C91-8656-E0AC8EE8BA6A}" type="sibTrans" cxnId="{86A7EA41-47A4-458F-BCA1-3492B6F0179D}">
      <dgm:prSet/>
      <dgm:spPr/>
      <dgm:t>
        <a:bodyPr/>
        <a:lstStyle/>
        <a:p>
          <a:endParaRPr lang="en-US"/>
        </a:p>
      </dgm:t>
    </dgm:pt>
    <dgm:pt modelId="{AEC28A7B-5E61-4396-8F3A-D04893ECAFEC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/>
            <a:t>Data Manager reviews/confirms potential match(es)</a:t>
          </a:r>
        </a:p>
      </dgm:t>
    </dgm:pt>
    <dgm:pt modelId="{E91CD057-2D0E-422C-B141-BE5529308296}" type="parTrans" cxnId="{FC1B63DC-5719-498C-9BCE-3851733D042C}">
      <dgm:prSet/>
      <dgm:spPr/>
      <dgm:t>
        <a:bodyPr/>
        <a:lstStyle/>
        <a:p>
          <a:endParaRPr lang="en-US"/>
        </a:p>
      </dgm:t>
    </dgm:pt>
    <dgm:pt modelId="{A8E6505A-E012-49A1-A5C4-A68E20825A13}" type="sibTrans" cxnId="{FC1B63DC-5719-498C-9BCE-3851733D042C}">
      <dgm:prSet/>
      <dgm:spPr/>
      <dgm:t>
        <a:bodyPr/>
        <a:lstStyle/>
        <a:p>
          <a:endParaRPr lang="en-US"/>
        </a:p>
      </dgm:t>
    </dgm:pt>
    <dgm:pt modelId="{8A9B4C9E-C182-405F-93D4-32223627E3B6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/>
            <a:t>Record information shared with responding officer(s)</a:t>
          </a:r>
          <a:endParaRPr lang="en-US" dirty="0"/>
        </a:p>
      </dgm:t>
    </dgm:pt>
    <dgm:pt modelId="{8E7C9204-FC6D-4D44-A976-1903431909F0}" type="parTrans" cxnId="{CEDBA98A-BB79-4698-91E5-9210F50F2C36}">
      <dgm:prSet/>
      <dgm:spPr/>
      <dgm:t>
        <a:bodyPr/>
        <a:lstStyle/>
        <a:p>
          <a:endParaRPr lang="en-US"/>
        </a:p>
      </dgm:t>
    </dgm:pt>
    <dgm:pt modelId="{BCA6C284-7BF3-427F-B2F2-CFA63E347581}" type="sibTrans" cxnId="{CEDBA98A-BB79-4698-91E5-9210F50F2C36}">
      <dgm:prSet/>
      <dgm:spPr/>
      <dgm:t>
        <a:bodyPr/>
        <a:lstStyle/>
        <a:p>
          <a:endParaRPr lang="en-US"/>
        </a:p>
      </dgm:t>
    </dgm:pt>
    <dgm:pt modelId="{49ED29ED-DDD9-4927-934B-3EC7103991C9}" type="pres">
      <dgm:prSet presAssocID="{69FF357A-3ADB-4647-9D06-C98E72C5A37C}" presName="outerComposite" presStyleCnt="0">
        <dgm:presLayoutVars>
          <dgm:chMax val="5"/>
          <dgm:dir/>
          <dgm:resizeHandles val="exact"/>
        </dgm:presLayoutVars>
      </dgm:prSet>
      <dgm:spPr/>
    </dgm:pt>
    <dgm:pt modelId="{922A49F4-22FA-4A7D-9C19-77B77474E6FB}" type="pres">
      <dgm:prSet presAssocID="{69FF357A-3ADB-4647-9D06-C98E72C5A37C}" presName="dummyMaxCanvas" presStyleCnt="0">
        <dgm:presLayoutVars/>
      </dgm:prSet>
      <dgm:spPr/>
    </dgm:pt>
    <dgm:pt modelId="{09FA9E3E-A438-407B-9741-827EE365F952}" type="pres">
      <dgm:prSet presAssocID="{69FF357A-3ADB-4647-9D06-C98E72C5A37C}" presName="FiveNodes_1" presStyleLbl="node1" presStyleIdx="0" presStyleCnt="5">
        <dgm:presLayoutVars>
          <dgm:bulletEnabled val="1"/>
        </dgm:presLayoutVars>
      </dgm:prSet>
      <dgm:spPr/>
    </dgm:pt>
    <dgm:pt modelId="{04D48661-BDDF-4CD9-80A1-59CE3A70E712}" type="pres">
      <dgm:prSet presAssocID="{69FF357A-3ADB-4647-9D06-C98E72C5A37C}" presName="FiveNodes_2" presStyleLbl="node1" presStyleIdx="1" presStyleCnt="5">
        <dgm:presLayoutVars>
          <dgm:bulletEnabled val="1"/>
        </dgm:presLayoutVars>
      </dgm:prSet>
      <dgm:spPr/>
    </dgm:pt>
    <dgm:pt modelId="{3F3B1CCC-A983-47D8-8DA7-F172B8D3DD6B}" type="pres">
      <dgm:prSet presAssocID="{69FF357A-3ADB-4647-9D06-C98E72C5A37C}" presName="FiveNodes_3" presStyleLbl="node1" presStyleIdx="2" presStyleCnt="5">
        <dgm:presLayoutVars>
          <dgm:bulletEnabled val="1"/>
        </dgm:presLayoutVars>
      </dgm:prSet>
      <dgm:spPr/>
    </dgm:pt>
    <dgm:pt modelId="{0DBA0283-EB67-4D78-9548-DEAAB397AB92}" type="pres">
      <dgm:prSet presAssocID="{69FF357A-3ADB-4647-9D06-C98E72C5A37C}" presName="FiveNodes_4" presStyleLbl="node1" presStyleIdx="3" presStyleCnt="5">
        <dgm:presLayoutVars>
          <dgm:bulletEnabled val="1"/>
        </dgm:presLayoutVars>
      </dgm:prSet>
      <dgm:spPr/>
    </dgm:pt>
    <dgm:pt modelId="{D1D80158-4402-4960-9610-A37186460A88}" type="pres">
      <dgm:prSet presAssocID="{69FF357A-3ADB-4647-9D06-C98E72C5A37C}" presName="FiveNodes_5" presStyleLbl="node1" presStyleIdx="4" presStyleCnt="5">
        <dgm:presLayoutVars>
          <dgm:bulletEnabled val="1"/>
        </dgm:presLayoutVars>
      </dgm:prSet>
      <dgm:spPr/>
    </dgm:pt>
    <dgm:pt modelId="{482BE9AC-E278-447C-86DA-A99476CA52CD}" type="pres">
      <dgm:prSet presAssocID="{69FF357A-3ADB-4647-9D06-C98E72C5A37C}" presName="FiveConn_1-2" presStyleLbl="fgAccFollowNode1" presStyleIdx="0" presStyleCnt="4">
        <dgm:presLayoutVars>
          <dgm:bulletEnabled val="1"/>
        </dgm:presLayoutVars>
      </dgm:prSet>
      <dgm:spPr/>
    </dgm:pt>
    <dgm:pt modelId="{E77ABA7D-ABEC-40DD-9E6B-0043A3643935}" type="pres">
      <dgm:prSet presAssocID="{69FF357A-3ADB-4647-9D06-C98E72C5A37C}" presName="FiveConn_2-3" presStyleLbl="fgAccFollowNode1" presStyleIdx="1" presStyleCnt="4">
        <dgm:presLayoutVars>
          <dgm:bulletEnabled val="1"/>
        </dgm:presLayoutVars>
      </dgm:prSet>
      <dgm:spPr/>
    </dgm:pt>
    <dgm:pt modelId="{02791FE8-E571-4497-8E8A-AE0B5B80BDC8}" type="pres">
      <dgm:prSet presAssocID="{69FF357A-3ADB-4647-9D06-C98E72C5A37C}" presName="FiveConn_3-4" presStyleLbl="fgAccFollowNode1" presStyleIdx="2" presStyleCnt="4">
        <dgm:presLayoutVars>
          <dgm:bulletEnabled val="1"/>
        </dgm:presLayoutVars>
      </dgm:prSet>
      <dgm:spPr/>
    </dgm:pt>
    <dgm:pt modelId="{A55E85ED-8F7B-450B-AF65-F63518AEC15C}" type="pres">
      <dgm:prSet presAssocID="{69FF357A-3ADB-4647-9D06-C98E72C5A37C}" presName="FiveConn_4-5" presStyleLbl="fgAccFollowNode1" presStyleIdx="3" presStyleCnt="4">
        <dgm:presLayoutVars>
          <dgm:bulletEnabled val="1"/>
        </dgm:presLayoutVars>
      </dgm:prSet>
      <dgm:spPr/>
    </dgm:pt>
    <dgm:pt modelId="{C1225A91-CFAF-463B-9333-DC606AB56F1C}" type="pres">
      <dgm:prSet presAssocID="{69FF357A-3ADB-4647-9D06-C98E72C5A37C}" presName="FiveNodes_1_text" presStyleLbl="node1" presStyleIdx="4" presStyleCnt="5">
        <dgm:presLayoutVars>
          <dgm:bulletEnabled val="1"/>
        </dgm:presLayoutVars>
      </dgm:prSet>
      <dgm:spPr/>
    </dgm:pt>
    <dgm:pt modelId="{D4F83C7C-9193-4CFF-929C-D71F76DC1D2D}" type="pres">
      <dgm:prSet presAssocID="{69FF357A-3ADB-4647-9D06-C98E72C5A37C}" presName="FiveNodes_2_text" presStyleLbl="node1" presStyleIdx="4" presStyleCnt="5">
        <dgm:presLayoutVars>
          <dgm:bulletEnabled val="1"/>
        </dgm:presLayoutVars>
      </dgm:prSet>
      <dgm:spPr/>
    </dgm:pt>
    <dgm:pt modelId="{22B31FAB-01C3-461E-A932-A4D9D6F57BD3}" type="pres">
      <dgm:prSet presAssocID="{69FF357A-3ADB-4647-9D06-C98E72C5A37C}" presName="FiveNodes_3_text" presStyleLbl="node1" presStyleIdx="4" presStyleCnt="5">
        <dgm:presLayoutVars>
          <dgm:bulletEnabled val="1"/>
        </dgm:presLayoutVars>
      </dgm:prSet>
      <dgm:spPr/>
    </dgm:pt>
    <dgm:pt modelId="{2E3E4A9B-A13F-43B5-9CB5-53ADA7D634B5}" type="pres">
      <dgm:prSet presAssocID="{69FF357A-3ADB-4647-9D06-C98E72C5A37C}" presName="FiveNodes_4_text" presStyleLbl="node1" presStyleIdx="4" presStyleCnt="5">
        <dgm:presLayoutVars>
          <dgm:bulletEnabled val="1"/>
        </dgm:presLayoutVars>
      </dgm:prSet>
      <dgm:spPr/>
    </dgm:pt>
    <dgm:pt modelId="{334ECEFD-4D8F-4001-8D5B-C9D34337C991}" type="pres">
      <dgm:prSet presAssocID="{69FF357A-3ADB-4647-9D06-C98E72C5A37C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0AE6E507-D272-4932-A769-A00D2489F880}" type="presOf" srcId="{AEC28A7B-5E61-4396-8F3A-D04893ECAFEC}" destId="{2E3E4A9B-A13F-43B5-9CB5-53ADA7D634B5}" srcOrd="1" destOrd="0" presId="urn:microsoft.com/office/officeart/2005/8/layout/vProcess5"/>
    <dgm:cxn modelId="{4AEFF107-2BB4-427A-A9D8-E59AE855F203}" type="presOf" srcId="{D73ED26A-2D7C-4ABE-88BA-75CA831DAABA}" destId="{3F3B1CCC-A983-47D8-8DA7-F172B8D3DD6B}" srcOrd="0" destOrd="0" presId="urn:microsoft.com/office/officeart/2005/8/layout/vProcess5"/>
    <dgm:cxn modelId="{4CF8FF17-8F05-46E4-97BE-B8B362F2E470}" srcId="{69FF357A-3ADB-4647-9D06-C98E72C5A37C}" destId="{F0777F35-0F0E-455F-AAB5-E0D85CF853B4}" srcOrd="1" destOrd="0" parTransId="{AAB92E93-E002-4FA0-B793-ED0E7E716EDB}" sibTransId="{27D8A6C5-FA5A-411B-8AEC-2A737B1F39E1}"/>
    <dgm:cxn modelId="{FCF7BC1F-A46E-4F6A-9967-053D400973ED}" type="presOf" srcId="{8A9B4C9E-C182-405F-93D4-32223627E3B6}" destId="{334ECEFD-4D8F-4001-8D5B-C9D34337C991}" srcOrd="1" destOrd="0" presId="urn:microsoft.com/office/officeart/2005/8/layout/vProcess5"/>
    <dgm:cxn modelId="{BDB00B27-E2AF-46B2-909F-BEB681F0A511}" type="presOf" srcId="{AEC28A7B-5E61-4396-8F3A-D04893ECAFEC}" destId="{0DBA0283-EB67-4D78-9548-DEAAB397AB92}" srcOrd="0" destOrd="0" presId="urn:microsoft.com/office/officeart/2005/8/layout/vProcess5"/>
    <dgm:cxn modelId="{4022EB2C-8874-4C16-8764-93898EACAC7A}" type="presOf" srcId="{48361720-D524-4160-9AEF-DFD8AAE8AA32}" destId="{C1225A91-CFAF-463B-9333-DC606AB56F1C}" srcOrd="1" destOrd="0" presId="urn:microsoft.com/office/officeart/2005/8/layout/vProcess5"/>
    <dgm:cxn modelId="{6CC4D83E-20EC-4544-910D-93A9557F7AC3}" type="presOf" srcId="{D73ED26A-2D7C-4ABE-88BA-75CA831DAABA}" destId="{22B31FAB-01C3-461E-A932-A4D9D6F57BD3}" srcOrd="1" destOrd="0" presId="urn:microsoft.com/office/officeart/2005/8/layout/vProcess5"/>
    <dgm:cxn modelId="{86A7EA41-47A4-458F-BCA1-3492B6F0179D}" srcId="{69FF357A-3ADB-4647-9D06-C98E72C5A37C}" destId="{D73ED26A-2D7C-4ABE-88BA-75CA831DAABA}" srcOrd="2" destOrd="0" parTransId="{8ABE981C-9A61-4652-B132-DF25E9FFC14D}" sibTransId="{D9A615D7-2765-4C91-8656-E0AC8EE8BA6A}"/>
    <dgm:cxn modelId="{EDE85680-FCEC-4E6A-AE28-F8FB898949FE}" type="presOf" srcId="{F0777F35-0F0E-455F-AAB5-E0D85CF853B4}" destId="{04D48661-BDDF-4CD9-80A1-59CE3A70E712}" srcOrd="0" destOrd="0" presId="urn:microsoft.com/office/officeart/2005/8/layout/vProcess5"/>
    <dgm:cxn modelId="{CEDBA98A-BB79-4698-91E5-9210F50F2C36}" srcId="{69FF357A-3ADB-4647-9D06-C98E72C5A37C}" destId="{8A9B4C9E-C182-405F-93D4-32223627E3B6}" srcOrd="4" destOrd="0" parTransId="{8E7C9204-FC6D-4D44-A976-1903431909F0}" sibTransId="{BCA6C284-7BF3-427F-B2F2-CFA63E347581}"/>
    <dgm:cxn modelId="{527BB48D-4D05-49FE-9041-09875BC124D4}" type="presOf" srcId="{D9A615D7-2765-4C91-8656-E0AC8EE8BA6A}" destId="{02791FE8-E571-4497-8E8A-AE0B5B80BDC8}" srcOrd="0" destOrd="0" presId="urn:microsoft.com/office/officeart/2005/8/layout/vProcess5"/>
    <dgm:cxn modelId="{2F4AE6A0-F434-4EA1-A9F6-E0D4D080FBF6}" type="presOf" srcId="{2E24BA2D-72FC-4BDF-A731-BBECE10C057D}" destId="{482BE9AC-E278-447C-86DA-A99476CA52CD}" srcOrd="0" destOrd="0" presId="urn:microsoft.com/office/officeart/2005/8/layout/vProcess5"/>
    <dgm:cxn modelId="{F90209A7-4FB5-4EEE-B54D-09D7A4A1BD81}" type="presOf" srcId="{48361720-D524-4160-9AEF-DFD8AAE8AA32}" destId="{09FA9E3E-A438-407B-9741-827EE365F952}" srcOrd="0" destOrd="0" presId="urn:microsoft.com/office/officeart/2005/8/layout/vProcess5"/>
    <dgm:cxn modelId="{2A2C38AD-CC60-4DBA-AE08-B9C747340DEF}" type="presOf" srcId="{69FF357A-3ADB-4647-9D06-C98E72C5A37C}" destId="{49ED29ED-DDD9-4927-934B-3EC7103991C9}" srcOrd="0" destOrd="0" presId="urn:microsoft.com/office/officeart/2005/8/layout/vProcess5"/>
    <dgm:cxn modelId="{FC1B63DC-5719-498C-9BCE-3851733D042C}" srcId="{69FF357A-3ADB-4647-9D06-C98E72C5A37C}" destId="{AEC28A7B-5E61-4396-8F3A-D04893ECAFEC}" srcOrd="3" destOrd="0" parTransId="{E91CD057-2D0E-422C-B141-BE5529308296}" sibTransId="{A8E6505A-E012-49A1-A5C4-A68E20825A13}"/>
    <dgm:cxn modelId="{866818DD-B8C3-4ABE-BC60-76977585ACA6}" type="presOf" srcId="{F0777F35-0F0E-455F-AAB5-E0D85CF853B4}" destId="{D4F83C7C-9193-4CFF-929C-D71F76DC1D2D}" srcOrd="1" destOrd="0" presId="urn:microsoft.com/office/officeart/2005/8/layout/vProcess5"/>
    <dgm:cxn modelId="{96A1CEE0-23F1-4A41-B43A-1045A4C89BB5}" srcId="{69FF357A-3ADB-4647-9D06-C98E72C5A37C}" destId="{48361720-D524-4160-9AEF-DFD8AAE8AA32}" srcOrd="0" destOrd="0" parTransId="{0A130344-5B70-41EF-BFB5-6639744CEC9D}" sibTransId="{2E24BA2D-72FC-4BDF-A731-BBECE10C057D}"/>
    <dgm:cxn modelId="{739ED0E7-6AE4-4589-9761-423DE2D154DC}" type="presOf" srcId="{8A9B4C9E-C182-405F-93D4-32223627E3B6}" destId="{D1D80158-4402-4960-9610-A37186460A88}" srcOrd="0" destOrd="0" presId="urn:microsoft.com/office/officeart/2005/8/layout/vProcess5"/>
    <dgm:cxn modelId="{289011F1-B8DB-4955-B0A2-CF68A4DA2B2F}" type="presOf" srcId="{27D8A6C5-FA5A-411B-8AEC-2A737B1F39E1}" destId="{E77ABA7D-ABEC-40DD-9E6B-0043A3643935}" srcOrd="0" destOrd="0" presId="urn:microsoft.com/office/officeart/2005/8/layout/vProcess5"/>
    <dgm:cxn modelId="{07924FF2-74B0-4FB9-8339-09246D81060C}" type="presOf" srcId="{A8E6505A-E012-49A1-A5C4-A68E20825A13}" destId="{A55E85ED-8F7B-450B-AF65-F63518AEC15C}" srcOrd="0" destOrd="0" presId="urn:microsoft.com/office/officeart/2005/8/layout/vProcess5"/>
    <dgm:cxn modelId="{EE5B44A6-7414-489C-84D4-869147FCA8FE}" type="presParOf" srcId="{49ED29ED-DDD9-4927-934B-3EC7103991C9}" destId="{922A49F4-22FA-4A7D-9C19-77B77474E6FB}" srcOrd="0" destOrd="0" presId="urn:microsoft.com/office/officeart/2005/8/layout/vProcess5"/>
    <dgm:cxn modelId="{0B4F5389-09D6-463A-9F3A-CF7AC9FD160A}" type="presParOf" srcId="{49ED29ED-DDD9-4927-934B-3EC7103991C9}" destId="{09FA9E3E-A438-407B-9741-827EE365F952}" srcOrd="1" destOrd="0" presId="urn:microsoft.com/office/officeart/2005/8/layout/vProcess5"/>
    <dgm:cxn modelId="{00687631-89B3-4C87-896B-71DBA5C2504A}" type="presParOf" srcId="{49ED29ED-DDD9-4927-934B-3EC7103991C9}" destId="{04D48661-BDDF-4CD9-80A1-59CE3A70E712}" srcOrd="2" destOrd="0" presId="urn:microsoft.com/office/officeart/2005/8/layout/vProcess5"/>
    <dgm:cxn modelId="{4D248877-F7EA-4C2F-BB89-FF7C5C71EAAE}" type="presParOf" srcId="{49ED29ED-DDD9-4927-934B-3EC7103991C9}" destId="{3F3B1CCC-A983-47D8-8DA7-F172B8D3DD6B}" srcOrd="3" destOrd="0" presId="urn:microsoft.com/office/officeart/2005/8/layout/vProcess5"/>
    <dgm:cxn modelId="{CAA25A1A-FEAB-4708-AE65-D5BBEC3FB37B}" type="presParOf" srcId="{49ED29ED-DDD9-4927-934B-3EC7103991C9}" destId="{0DBA0283-EB67-4D78-9548-DEAAB397AB92}" srcOrd="4" destOrd="0" presId="urn:microsoft.com/office/officeart/2005/8/layout/vProcess5"/>
    <dgm:cxn modelId="{4E495E52-5DAE-4558-84F1-32481C82B884}" type="presParOf" srcId="{49ED29ED-DDD9-4927-934B-3EC7103991C9}" destId="{D1D80158-4402-4960-9610-A37186460A88}" srcOrd="5" destOrd="0" presId="urn:microsoft.com/office/officeart/2005/8/layout/vProcess5"/>
    <dgm:cxn modelId="{76ED9308-3931-40FD-915B-6733CB31AFA2}" type="presParOf" srcId="{49ED29ED-DDD9-4927-934B-3EC7103991C9}" destId="{482BE9AC-E278-447C-86DA-A99476CA52CD}" srcOrd="6" destOrd="0" presId="urn:microsoft.com/office/officeart/2005/8/layout/vProcess5"/>
    <dgm:cxn modelId="{A658A6B8-1263-441E-B604-E74AE691024F}" type="presParOf" srcId="{49ED29ED-DDD9-4927-934B-3EC7103991C9}" destId="{E77ABA7D-ABEC-40DD-9E6B-0043A3643935}" srcOrd="7" destOrd="0" presId="urn:microsoft.com/office/officeart/2005/8/layout/vProcess5"/>
    <dgm:cxn modelId="{39BDAD93-E957-4BFD-92D1-3742A5A14CB3}" type="presParOf" srcId="{49ED29ED-DDD9-4927-934B-3EC7103991C9}" destId="{02791FE8-E571-4497-8E8A-AE0B5B80BDC8}" srcOrd="8" destOrd="0" presId="urn:microsoft.com/office/officeart/2005/8/layout/vProcess5"/>
    <dgm:cxn modelId="{FC0019F9-89D6-4A9B-8254-2EB3F5911596}" type="presParOf" srcId="{49ED29ED-DDD9-4927-934B-3EC7103991C9}" destId="{A55E85ED-8F7B-450B-AF65-F63518AEC15C}" srcOrd="9" destOrd="0" presId="urn:microsoft.com/office/officeart/2005/8/layout/vProcess5"/>
    <dgm:cxn modelId="{E5CE4247-B50E-4741-91E0-52DA5B44BA60}" type="presParOf" srcId="{49ED29ED-DDD9-4927-934B-3EC7103991C9}" destId="{C1225A91-CFAF-463B-9333-DC606AB56F1C}" srcOrd="10" destOrd="0" presId="urn:microsoft.com/office/officeart/2005/8/layout/vProcess5"/>
    <dgm:cxn modelId="{9D3DE8FC-C11B-4F72-A4DC-34241E7785D4}" type="presParOf" srcId="{49ED29ED-DDD9-4927-934B-3EC7103991C9}" destId="{D4F83C7C-9193-4CFF-929C-D71F76DC1D2D}" srcOrd="11" destOrd="0" presId="urn:microsoft.com/office/officeart/2005/8/layout/vProcess5"/>
    <dgm:cxn modelId="{5061E3D5-89E3-4142-B2D7-B63AA0F61A4E}" type="presParOf" srcId="{49ED29ED-DDD9-4927-934B-3EC7103991C9}" destId="{22B31FAB-01C3-461E-A932-A4D9D6F57BD3}" srcOrd="12" destOrd="0" presId="urn:microsoft.com/office/officeart/2005/8/layout/vProcess5"/>
    <dgm:cxn modelId="{13A9B589-5782-4275-9D96-B7D789850BE6}" type="presParOf" srcId="{49ED29ED-DDD9-4927-934B-3EC7103991C9}" destId="{2E3E4A9B-A13F-43B5-9CB5-53ADA7D634B5}" srcOrd="13" destOrd="0" presId="urn:microsoft.com/office/officeart/2005/8/layout/vProcess5"/>
    <dgm:cxn modelId="{FC05744F-D508-4E90-B426-2C2815534A52}" type="presParOf" srcId="{49ED29ED-DDD9-4927-934B-3EC7103991C9}" destId="{334ECEFD-4D8F-4001-8D5B-C9D34337C991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72B5870-3C2B-4060-BF02-2FF4252D69F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12A2261-9F21-462F-B572-1ACD07D1E1F6}">
      <dgm:prSet/>
      <dgm:spPr/>
      <dgm:t>
        <a:bodyPr/>
        <a:lstStyle/>
        <a:p>
          <a:r>
            <a:rPr lang="en-US" dirty="0">
              <a:latin typeface="Bahnschrift Light SemiCondensed" panose="020B0502040204020203" pitchFamily="34" charset="0"/>
            </a:rPr>
            <a:t>SOP Template</a:t>
          </a:r>
        </a:p>
      </dgm:t>
    </dgm:pt>
    <dgm:pt modelId="{61E975CB-763E-465F-8D58-877EA994D9E3}" type="parTrans" cxnId="{1CC75242-EEA0-41C9-B519-7B7001D58CCA}">
      <dgm:prSet/>
      <dgm:spPr/>
      <dgm:t>
        <a:bodyPr/>
        <a:lstStyle/>
        <a:p>
          <a:endParaRPr lang="en-US"/>
        </a:p>
      </dgm:t>
    </dgm:pt>
    <dgm:pt modelId="{18BBAFEF-72DD-4B47-B022-24DFC18B8311}" type="sibTrans" cxnId="{1CC75242-EEA0-41C9-B519-7B7001D58CCA}">
      <dgm:prSet/>
      <dgm:spPr/>
      <dgm:t>
        <a:bodyPr/>
        <a:lstStyle/>
        <a:p>
          <a:endParaRPr lang="en-US"/>
        </a:p>
      </dgm:t>
    </dgm:pt>
    <dgm:pt modelId="{48E8A609-42CE-41A9-9141-1F2B5DCDB77B}">
      <dgm:prSet/>
      <dgm:spPr/>
      <dgm:t>
        <a:bodyPr/>
        <a:lstStyle/>
        <a:p>
          <a:r>
            <a:rPr lang="en-US" dirty="0">
              <a:latin typeface="Bahnschrift Light SemiCondensed" panose="020B0502040204020203" pitchFamily="34" charset="0"/>
            </a:rPr>
            <a:t>Training Videos</a:t>
          </a:r>
        </a:p>
      </dgm:t>
    </dgm:pt>
    <dgm:pt modelId="{42B52CA8-999A-4039-9FED-EFEFC8B58C38}" type="parTrans" cxnId="{00F80E25-3643-422E-9AB9-E0394B5EF096}">
      <dgm:prSet/>
      <dgm:spPr/>
      <dgm:t>
        <a:bodyPr/>
        <a:lstStyle/>
        <a:p>
          <a:endParaRPr lang="en-US"/>
        </a:p>
      </dgm:t>
    </dgm:pt>
    <dgm:pt modelId="{D71D54D0-7B0C-4756-ABFA-B1995C1993DF}" type="sibTrans" cxnId="{00F80E25-3643-422E-9AB9-E0394B5EF096}">
      <dgm:prSet/>
      <dgm:spPr/>
      <dgm:t>
        <a:bodyPr/>
        <a:lstStyle/>
        <a:p>
          <a:endParaRPr lang="en-US"/>
        </a:p>
      </dgm:t>
    </dgm:pt>
    <dgm:pt modelId="{F1504787-8394-42C7-85FC-1695A7C89C42}">
      <dgm:prSet/>
      <dgm:spPr/>
      <dgm:t>
        <a:bodyPr/>
        <a:lstStyle/>
        <a:p>
          <a:r>
            <a:rPr lang="en-US" dirty="0">
              <a:latin typeface="Bahnschrift Light SemiCondensed" panose="020B0502040204020203" pitchFamily="34" charset="0"/>
            </a:rPr>
            <a:t>Recordings</a:t>
          </a:r>
        </a:p>
      </dgm:t>
    </dgm:pt>
    <dgm:pt modelId="{83066DF7-EFA4-4D53-AF8B-400A10FDE972}" type="parTrans" cxnId="{BA53B69C-7099-40B3-807F-6ED0006C9462}">
      <dgm:prSet/>
      <dgm:spPr/>
      <dgm:t>
        <a:bodyPr/>
        <a:lstStyle/>
        <a:p>
          <a:endParaRPr lang="en-US"/>
        </a:p>
      </dgm:t>
    </dgm:pt>
    <dgm:pt modelId="{0B7CF59C-92BB-4FB0-A79C-726F95E63FD0}" type="sibTrans" cxnId="{BA53B69C-7099-40B3-807F-6ED0006C9462}">
      <dgm:prSet/>
      <dgm:spPr/>
      <dgm:t>
        <a:bodyPr/>
        <a:lstStyle/>
        <a:p>
          <a:endParaRPr lang="en-US"/>
        </a:p>
      </dgm:t>
    </dgm:pt>
    <dgm:pt modelId="{DC87D946-8CD6-4D98-B5AC-3011FEA4BFA1}">
      <dgm:prSet/>
      <dgm:spPr/>
      <dgm:t>
        <a:bodyPr/>
        <a:lstStyle/>
        <a:p>
          <a:r>
            <a:rPr lang="en-US" dirty="0">
              <a:latin typeface="Bahnschrift Light SemiCondensed" panose="020B0502040204020203" pitchFamily="34" charset="0"/>
            </a:rPr>
            <a:t>Website</a:t>
          </a:r>
        </a:p>
      </dgm:t>
    </dgm:pt>
    <dgm:pt modelId="{224D3430-D2B4-4366-9419-C0A26E86F399}" type="parTrans" cxnId="{1360CAE4-A990-4A03-A06D-09AE76DF267D}">
      <dgm:prSet/>
      <dgm:spPr/>
      <dgm:t>
        <a:bodyPr/>
        <a:lstStyle/>
        <a:p>
          <a:endParaRPr lang="en-US"/>
        </a:p>
      </dgm:t>
    </dgm:pt>
    <dgm:pt modelId="{3E6D2B88-DA3C-46AA-BC2C-24E8E3830751}" type="sibTrans" cxnId="{1360CAE4-A990-4A03-A06D-09AE76DF267D}">
      <dgm:prSet/>
      <dgm:spPr/>
      <dgm:t>
        <a:bodyPr/>
        <a:lstStyle/>
        <a:p>
          <a:endParaRPr lang="en-US"/>
        </a:p>
      </dgm:t>
    </dgm:pt>
    <dgm:pt modelId="{90F576B1-CB19-4E70-989C-9C3669605D59}" type="pres">
      <dgm:prSet presAssocID="{A72B5870-3C2B-4060-BF02-2FF4252D69F4}" presName="linear" presStyleCnt="0">
        <dgm:presLayoutVars>
          <dgm:animLvl val="lvl"/>
          <dgm:resizeHandles val="exact"/>
        </dgm:presLayoutVars>
      </dgm:prSet>
      <dgm:spPr/>
    </dgm:pt>
    <dgm:pt modelId="{6BDEDBA8-F278-45AA-ADFF-D01BBC84E8F3}" type="pres">
      <dgm:prSet presAssocID="{412A2261-9F21-462F-B572-1ACD07D1E1F6}" presName="parentText" presStyleLbl="node1" presStyleIdx="0" presStyleCnt="4" custLinFactNeighborY="-23741">
        <dgm:presLayoutVars>
          <dgm:chMax val="0"/>
          <dgm:bulletEnabled val="1"/>
        </dgm:presLayoutVars>
      </dgm:prSet>
      <dgm:spPr/>
    </dgm:pt>
    <dgm:pt modelId="{1025C810-3AE0-4ABD-8D1E-FE4FBA933C18}" type="pres">
      <dgm:prSet presAssocID="{18BBAFEF-72DD-4B47-B022-24DFC18B8311}" presName="spacer" presStyleCnt="0"/>
      <dgm:spPr/>
    </dgm:pt>
    <dgm:pt modelId="{9E897214-FCAF-4E3A-91BC-52C75FEFDEA9}" type="pres">
      <dgm:prSet presAssocID="{48E8A609-42CE-41A9-9141-1F2B5DCDB77B}" presName="parentText" presStyleLbl="node1" presStyleIdx="1" presStyleCnt="4" custLinFactNeighborY="-84432">
        <dgm:presLayoutVars>
          <dgm:chMax val="0"/>
          <dgm:bulletEnabled val="1"/>
        </dgm:presLayoutVars>
      </dgm:prSet>
      <dgm:spPr/>
    </dgm:pt>
    <dgm:pt modelId="{35736D8F-6FD5-4F06-98AD-C1A115BD3B24}" type="pres">
      <dgm:prSet presAssocID="{D71D54D0-7B0C-4756-ABFA-B1995C1993DF}" presName="spacer" presStyleCnt="0"/>
      <dgm:spPr/>
    </dgm:pt>
    <dgm:pt modelId="{59CB425B-8CD4-4655-ACF6-A55593EC422E}" type="pres">
      <dgm:prSet presAssocID="{F1504787-8394-42C7-85FC-1695A7C89C42}" presName="parentText" presStyleLbl="node1" presStyleIdx="2" presStyleCnt="4" custLinFactY="-7408" custLinFactNeighborY="-100000">
        <dgm:presLayoutVars>
          <dgm:chMax val="0"/>
          <dgm:bulletEnabled val="1"/>
        </dgm:presLayoutVars>
      </dgm:prSet>
      <dgm:spPr/>
    </dgm:pt>
    <dgm:pt modelId="{2FC08BA0-EB70-4BDC-9D3C-534274BCAD95}" type="pres">
      <dgm:prSet presAssocID="{0B7CF59C-92BB-4FB0-A79C-726F95E63FD0}" presName="spacer" presStyleCnt="0"/>
      <dgm:spPr/>
    </dgm:pt>
    <dgm:pt modelId="{1E07163F-8F41-4DA4-BAF6-6D844F339C98}" type="pres">
      <dgm:prSet presAssocID="{DC87D946-8CD6-4D98-B5AC-3011FEA4BFA1}" presName="parentText" presStyleLbl="node1" presStyleIdx="3" presStyleCnt="4" custLinFactY="-15213" custLinFactNeighborY="-100000">
        <dgm:presLayoutVars>
          <dgm:chMax val="0"/>
          <dgm:bulletEnabled val="1"/>
        </dgm:presLayoutVars>
      </dgm:prSet>
      <dgm:spPr/>
    </dgm:pt>
  </dgm:ptLst>
  <dgm:cxnLst>
    <dgm:cxn modelId="{00F80E25-3643-422E-9AB9-E0394B5EF096}" srcId="{A72B5870-3C2B-4060-BF02-2FF4252D69F4}" destId="{48E8A609-42CE-41A9-9141-1F2B5DCDB77B}" srcOrd="1" destOrd="0" parTransId="{42B52CA8-999A-4039-9FED-EFEFC8B58C38}" sibTransId="{D71D54D0-7B0C-4756-ABFA-B1995C1993DF}"/>
    <dgm:cxn modelId="{1CC75242-EEA0-41C9-B519-7B7001D58CCA}" srcId="{A72B5870-3C2B-4060-BF02-2FF4252D69F4}" destId="{412A2261-9F21-462F-B572-1ACD07D1E1F6}" srcOrd="0" destOrd="0" parTransId="{61E975CB-763E-465F-8D58-877EA994D9E3}" sibTransId="{18BBAFEF-72DD-4B47-B022-24DFC18B8311}"/>
    <dgm:cxn modelId="{D2A4FF43-0AE1-468A-98FA-C5DEF97AE49D}" type="presOf" srcId="{F1504787-8394-42C7-85FC-1695A7C89C42}" destId="{59CB425B-8CD4-4655-ACF6-A55593EC422E}" srcOrd="0" destOrd="0" presId="urn:microsoft.com/office/officeart/2005/8/layout/vList2"/>
    <dgm:cxn modelId="{45EC3555-DE9F-490A-BD99-70F6934EA7E8}" type="presOf" srcId="{A72B5870-3C2B-4060-BF02-2FF4252D69F4}" destId="{90F576B1-CB19-4E70-989C-9C3669605D59}" srcOrd="0" destOrd="0" presId="urn:microsoft.com/office/officeart/2005/8/layout/vList2"/>
    <dgm:cxn modelId="{33765079-38A5-4E1C-8DEC-BCCFD3350E7C}" type="presOf" srcId="{412A2261-9F21-462F-B572-1ACD07D1E1F6}" destId="{6BDEDBA8-F278-45AA-ADFF-D01BBC84E8F3}" srcOrd="0" destOrd="0" presId="urn:microsoft.com/office/officeart/2005/8/layout/vList2"/>
    <dgm:cxn modelId="{9EA0AB8E-F814-40E8-8AB6-8EA62046553B}" type="presOf" srcId="{48E8A609-42CE-41A9-9141-1F2B5DCDB77B}" destId="{9E897214-FCAF-4E3A-91BC-52C75FEFDEA9}" srcOrd="0" destOrd="0" presId="urn:microsoft.com/office/officeart/2005/8/layout/vList2"/>
    <dgm:cxn modelId="{5C307496-CE63-4B91-9409-B0CB1BB643AB}" type="presOf" srcId="{DC87D946-8CD6-4D98-B5AC-3011FEA4BFA1}" destId="{1E07163F-8F41-4DA4-BAF6-6D844F339C98}" srcOrd="0" destOrd="0" presId="urn:microsoft.com/office/officeart/2005/8/layout/vList2"/>
    <dgm:cxn modelId="{BA53B69C-7099-40B3-807F-6ED0006C9462}" srcId="{A72B5870-3C2B-4060-BF02-2FF4252D69F4}" destId="{F1504787-8394-42C7-85FC-1695A7C89C42}" srcOrd="2" destOrd="0" parTransId="{83066DF7-EFA4-4D53-AF8B-400A10FDE972}" sibTransId="{0B7CF59C-92BB-4FB0-A79C-726F95E63FD0}"/>
    <dgm:cxn modelId="{1360CAE4-A990-4A03-A06D-09AE76DF267D}" srcId="{A72B5870-3C2B-4060-BF02-2FF4252D69F4}" destId="{DC87D946-8CD6-4D98-B5AC-3011FEA4BFA1}" srcOrd="3" destOrd="0" parTransId="{224D3430-D2B4-4366-9419-C0A26E86F399}" sibTransId="{3E6D2B88-DA3C-46AA-BC2C-24E8E3830751}"/>
    <dgm:cxn modelId="{E7D9D697-4957-479E-8FDB-8AFC7285C80B}" type="presParOf" srcId="{90F576B1-CB19-4E70-989C-9C3669605D59}" destId="{6BDEDBA8-F278-45AA-ADFF-D01BBC84E8F3}" srcOrd="0" destOrd="0" presId="urn:microsoft.com/office/officeart/2005/8/layout/vList2"/>
    <dgm:cxn modelId="{28D673CD-782E-4EC7-8A0A-E42F9D512A86}" type="presParOf" srcId="{90F576B1-CB19-4E70-989C-9C3669605D59}" destId="{1025C810-3AE0-4ABD-8D1E-FE4FBA933C18}" srcOrd="1" destOrd="0" presId="urn:microsoft.com/office/officeart/2005/8/layout/vList2"/>
    <dgm:cxn modelId="{41FD74C1-57B5-483C-A041-8D2496385D96}" type="presParOf" srcId="{90F576B1-CB19-4E70-989C-9C3669605D59}" destId="{9E897214-FCAF-4E3A-91BC-52C75FEFDEA9}" srcOrd="2" destOrd="0" presId="urn:microsoft.com/office/officeart/2005/8/layout/vList2"/>
    <dgm:cxn modelId="{27CA7221-D6C3-4057-8FD5-C86B789A04A8}" type="presParOf" srcId="{90F576B1-CB19-4E70-989C-9C3669605D59}" destId="{35736D8F-6FD5-4F06-98AD-C1A115BD3B24}" srcOrd="3" destOrd="0" presId="urn:microsoft.com/office/officeart/2005/8/layout/vList2"/>
    <dgm:cxn modelId="{842BA56A-2D8A-482D-A40F-74D700906813}" type="presParOf" srcId="{90F576B1-CB19-4E70-989C-9C3669605D59}" destId="{59CB425B-8CD4-4655-ACF6-A55593EC422E}" srcOrd="4" destOrd="0" presId="urn:microsoft.com/office/officeart/2005/8/layout/vList2"/>
    <dgm:cxn modelId="{6C4E47CA-06F9-4E73-91CB-658B9065CD17}" type="presParOf" srcId="{90F576B1-CB19-4E70-989C-9C3669605D59}" destId="{2FC08BA0-EB70-4BDC-9D3C-534274BCAD95}" srcOrd="5" destOrd="0" presId="urn:microsoft.com/office/officeart/2005/8/layout/vList2"/>
    <dgm:cxn modelId="{5AD3A612-9C3F-4A97-9E2D-00FADB19DF8E}" type="presParOf" srcId="{90F576B1-CB19-4E70-989C-9C3669605D59}" destId="{1E07163F-8F41-4DA4-BAF6-6D844F339C98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B9370B-7E80-4A30-92DA-9AD4E148AD3E}">
      <dsp:nvSpPr>
        <dsp:cNvPr id="0" name=""/>
        <dsp:cNvSpPr/>
      </dsp:nvSpPr>
      <dsp:spPr>
        <a:xfrm>
          <a:off x="0" y="18920"/>
          <a:ext cx="4488180" cy="983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Administrator</a:t>
          </a:r>
        </a:p>
      </dsp:txBody>
      <dsp:txXfrm>
        <a:off x="48005" y="66925"/>
        <a:ext cx="4392170" cy="887374"/>
      </dsp:txXfrm>
    </dsp:sp>
    <dsp:sp modelId="{F2AE2592-023E-4750-B78C-6ED10C9DB6D3}">
      <dsp:nvSpPr>
        <dsp:cNvPr id="0" name=""/>
        <dsp:cNvSpPr/>
      </dsp:nvSpPr>
      <dsp:spPr>
        <a:xfrm>
          <a:off x="0" y="1120385"/>
          <a:ext cx="4488180" cy="983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/>
            <a:t>Data Manager</a:t>
          </a:r>
          <a:endParaRPr lang="en-US" sz="4100" kern="1200" dirty="0"/>
        </a:p>
      </dsp:txBody>
      <dsp:txXfrm>
        <a:off x="48005" y="1168390"/>
        <a:ext cx="4392170" cy="887374"/>
      </dsp:txXfrm>
    </dsp:sp>
    <dsp:sp modelId="{BB20084B-092C-436F-88BF-DB014D89F792}">
      <dsp:nvSpPr>
        <dsp:cNvPr id="0" name=""/>
        <dsp:cNvSpPr/>
      </dsp:nvSpPr>
      <dsp:spPr>
        <a:xfrm>
          <a:off x="0" y="2221850"/>
          <a:ext cx="4488180" cy="983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/>
            <a:t>User</a:t>
          </a:r>
          <a:endParaRPr lang="en-US" sz="4100" kern="1200" dirty="0"/>
        </a:p>
      </dsp:txBody>
      <dsp:txXfrm>
        <a:off x="48005" y="2269855"/>
        <a:ext cx="4392170" cy="887374"/>
      </dsp:txXfrm>
    </dsp:sp>
    <dsp:sp modelId="{8AB37119-F1D1-4AE3-BA49-9143C6ED9E29}">
      <dsp:nvSpPr>
        <dsp:cNvPr id="0" name=""/>
        <dsp:cNvSpPr/>
      </dsp:nvSpPr>
      <dsp:spPr>
        <a:xfrm>
          <a:off x="0" y="3323315"/>
          <a:ext cx="4488180" cy="983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Guest</a:t>
          </a:r>
        </a:p>
      </dsp:txBody>
      <dsp:txXfrm>
        <a:off x="48005" y="3371320"/>
        <a:ext cx="4392170" cy="8873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FA9E3E-A438-407B-9741-827EE365F952}">
      <dsp:nvSpPr>
        <dsp:cNvPr id="0" name=""/>
        <dsp:cNvSpPr/>
      </dsp:nvSpPr>
      <dsp:spPr>
        <a:xfrm>
          <a:off x="0" y="0"/>
          <a:ext cx="8619159" cy="787736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Registry populated by community</a:t>
          </a:r>
        </a:p>
      </dsp:txBody>
      <dsp:txXfrm>
        <a:off x="23072" y="23072"/>
        <a:ext cx="7676965" cy="741592"/>
      </dsp:txXfrm>
    </dsp:sp>
    <dsp:sp modelId="{04D48661-BDDF-4CD9-80A1-59CE3A70E712}">
      <dsp:nvSpPr>
        <dsp:cNvPr id="0" name=""/>
        <dsp:cNvSpPr/>
      </dsp:nvSpPr>
      <dsp:spPr>
        <a:xfrm>
          <a:off x="643638" y="897144"/>
          <a:ext cx="8619159" cy="7877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App used in-field whenever missing person(s) located</a:t>
          </a:r>
        </a:p>
      </dsp:txBody>
      <dsp:txXfrm>
        <a:off x="666710" y="920216"/>
        <a:ext cx="7417348" cy="741592"/>
      </dsp:txXfrm>
    </dsp:sp>
    <dsp:sp modelId="{3F3B1CCC-A983-47D8-8DA7-F172B8D3DD6B}">
      <dsp:nvSpPr>
        <dsp:cNvPr id="0" name=""/>
        <dsp:cNvSpPr/>
      </dsp:nvSpPr>
      <dsp:spPr>
        <a:xfrm>
          <a:off x="1287277" y="1794289"/>
          <a:ext cx="8619159" cy="7877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Officer prompts ECC to review potential matches</a:t>
          </a:r>
        </a:p>
      </dsp:txBody>
      <dsp:txXfrm>
        <a:off x="1310349" y="1817361"/>
        <a:ext cx="7417348" cy="741592"/>
      </dsp:txXfrm>
    </dsp:sp>
    <dsp:sp modelId="{0DBA0283-EB67-4D78-9548-DEAAB397AB92}">
      <dsp:nvSpPr>
        <dsp:cNvPr id="0" name=""/>
        <dsp:cNvSpPr/>
      </dsp:nvSpPr>
      <dsp:spPr>
        <a:xfrm>
          <a:off x="1930915" y="2691433"/>
          <a:ext cx="8619159" cy="7877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Data Manager reviews/confirms potential match(es)</a:t>
          </a:r>
        </a:p>
      </dsp:txBody>
      <dsp:txXfrm>
        <a:off x="1953987" y="2714505"/>
        <a:ext cx="7417348" cy="741592"/>
      </dsp:txXfrm>
    </dsp:sp>
    <dsp:sp modelId="{D1D80158-4402-4960-9610-A37186460A88}">
      <dsp:nvSpPr>
        <dsp:cNvPr id="0" name=""/>
        <dsp:cNvSpPr/>
      </dsp:nvSpPr>
      <dsp:spPr>
        <a:xfrm>
          <a:off x="2574554" y="3588578"/>
          <a:ext cx="8619159" cy="7877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Record information shared with responding officer(s)</a:t>
          </a:r>
          <a:endParaRPr lang="en-US" sz="2600" kern="1200" dirty="0"/>
        </a:p>
      </dsp:txBody>
      <dsp:txXfrm>
        <a:off x="2597626" y="3611650"/>
        <a:ext cx="7417348" cy="741592"/>
      </dsp:txXfrm>
    </dsp:sp>
    <dsp:sp modelId="{482BE9AC-E278-447C-86DA-A99476CA52CD}">
      <dsp:nvSpPr>
        <dsp:cNvPr id="0" name=""/>
        <dsp:cNvSpPr/>
      </dsp:nvSpPr>
      <dsp:spPr>
        <a:xfrm>
          <a:off x="8107130" y="575485"/>
          <a:ext cx="512028" cy="5120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8222336" y="575485"/>
        <a:ext cx="281616" cy="385301"/>
      </dsp:txXfrm>
    </dsp:sp>
    <dsp:sp modelId="{E77ABA7D-ABEC-40DD-9E6B-0043A3643935}">
      <dsp:nvSpPr>
        <dsp:cNvPr id="0" name=""/>
        <dsp:cNvSpPr/>
      </dsp:nvSpPr>
      <dsp:spPr>
        <a:xfrm>
          <a:off x="8750769" y="1472629"/>
          <a:ext cx="512028" cy="5120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8865975" y="1472629"/>
        <a:ext cx="281616" cy="385301"/>
      </dsp:txXfrm>
    </dsp:sp>
    <dsp:sp modelId="{02791FE8-E571-4497-8E8A-AE0B5B80BDC8}">
      <dsp:nvSpPr>
        <dsp:cNvPr id="0" name=""/>
        <dsp:cNvSpPr/>
      </dsp:nvSpPr>
      <dsp:spPr>
        <a:xfrm>
          <a:off x="9394408" y="2356645"/>
          <a:ext cx="512028" cy="5120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9509614" y="2356645"/>
        <a:ext cx="281616" cy="385301"/>
      </dsp:txXfrm>
    </dsp:sp>
    <dsp:sp modelId="{A55E85ED-8F7B-450B-AF65-F63518AEC15C}">
      <dsp:nvSpPr>
        <dsp:cNvPr id="0" name=""/>
        <dsp:cNvSpPr/>
      </dsp:nvSpPr>
      <dsp:spPr>
        <a:xfrm>
          <a:off x="10038046" y="3262542"/>
          <a:ext cx="512028" cy="5120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10153252" y="3262542"/>
        <a:ext cx="281616" cy="3853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FA9E3E-A438-407B-9741-827EE365F952}">
      <dsp:nvSpPr>
        <dsp:cNvPr id="0" name=""/>
        <dsp:cNvSpPr/>
      </dsp:nvSpPr>
      <dsp:spPr>
        <a:xfrm>
          <a:off x="0" y="0"/>
          <a:ext cx="8619159" cy="787736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Registry populated by community</a:t>
          </a:r>
        </a:p>
      </dsp:txBody>
      <dsp:txXfrm>
        <a:off x="23072" y="23072"/>
        <a:ext cx="7676965" cy="741592"/>
      </dsp:txXfrm>
    </dsp:sp>
    <dsp:sp modelId="{04D48661-BDDF-4CD9-80A1-59CE3A70E712}">
      <dsp:nvSpPr>
        <dsp:cNvPr id="0" name=""/>
        <dsp:cNvSpPr/>
      </dsp:nvSpPr>
      <dsp:spPr>
        <a:xfrm>
          <a:off x="643638" y="897144"/>
          <a:ext cx="8619159" cy="787736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App used in-field whenever missing person(s) located</a:t>
          </a:r>
        </a:p>
      </dsp:txBody>
      <dsp:txXfrm>
        <a:off x="666710" y="920216"/>
        <a:ext cx="7417348" cy="741592"/>
      </dsp:txXfrm>
    </dsp:sp>
    <dsp:sp modelId="{3F3B1CCC-A983-47D8-8DA7-F172B8D3DD6B}">
      <dsp:nvSpPr>
        <dsp:cNvPr id="0" name=""/>
        <dsp:cNvSpPr/>
      </dsp:nvSpPr>
      <dsp:spPr>
        <a:xfrm>
          <a:off x="1287277" y="1794289"/>
          <a:ext cx="8619159" cy="7877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Officer prompts ECC to review potential matches</a:t>
          </a:r>
        </a:p>
      </dsp:txBody>
      <dsp:txXfrm>
        <a:off x="1310349" y="1817361"/>
        <a:ext cx="7417348" cy="741592"/>
      </dsp:txXfrm>
    </dsp:sp>
    <dsp:sp modelId="{0DBA0283-EB67-4D78-9548-DEAAB397AB92}">
      <dsp:nvSpPr>
        <dsp:cNvPr id="0" name=""/>
        <dsp:cNvSpPr/>
      </dsp:nvSpPr>
      <dsp:spPr>
        <a:xfrm>
          <a:off x="1930915" y="2691433"/>
          <a:ext cx="8619159" cy="7877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Data Manager reviews/confirms potential match(es)</a:t>
          </a:r>
        </a:p>
      </dsp:txBody>
      <dsp:txXfrm>
        <a:off x="1953987" y="2714505"/>
        <a:ext cx="7417348" cy="741592"/>
      </dsp:txXfrm>
    </dsp:sp>
    <dsp:sp modelId="{D1D80158-4402-4960-9610-A37186460A88}">
      <dsp:nvSpPr>
        <dsp:cNvPr id="0" name=""/>
        <dsp:cNvSpPr/>
      </dsp:nvSpPr>
      <dsp:spPr>
        <a:xfrm>
          <a:off x="2574554" y="3588578"/>
          <a:ext cx="8619159" cy="7877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Record information shared with responding officer(s)</a:t>
          </a:r>
          <a:endParaRPr lang="en-US" sz="2600" kern="1200" dirty="0"/>
        </a:p>
      </dsp:txBody>
      <dsp:txXfrm>
        <a:off x="2597626" y="3611650"/>
        <a:ext cx="7417348" cy="741592"/>
      </dsp:txXfrm>
    </dsp:sp>
    <dsp:sp modelId="{482BE9AC-E278-447C-86DA-A99476CA52CD}">
      <dsp:nvSpPr>
        <dsp:cNvPr id="0" name=""/>
        <dsp:cNvSpPr/>
      </dsp:nvSpPr>
      <dsp:spPr>
        <a:xfrm>
          <a:off x="8107130" y="575485"/>
          <a:ext cx="512028" cy="5120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8222336" y="575485"/>
        <a:ext cx="281616" cy="385301"/>
      </dsp:txXfrm>
    </dsp:sp>
    <dsp:sp modelId="{E77ABA7D-ABEC-40DD-9E6B-0043A3643935}">
      <dsp:nvSpPr>
        <dsp:cNvPr id="0" name=""/>
        <dsp:cNvSpPr/>
      </dsp:nvSpPr>
      <dsp:spPr>
        <a:xfrm>
          <a:off x="8750769" y="1472629"/>
          <a:ext cx="512028" cy="5120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8865975" y="1472629"/>
        <a:ext cx="281616" cy="385301"/>
      </dsp:txXfrm>
    </dsp:sp>
    <dsp:sp modelId="{02791FE8-E571-4497-8E8A-AE0B5B80BDC8}">
      <dsp:nvSpPr>
        <dsp:cNvPr id="0" name=""/>
        <dsp:cNvSpPr/>
      </dsp:nvSpPr>
      <dsp:spPr>
        <a:xfrm>
          <a:off x="9394408" y="2356645"/>
          <a:ext cx="512028" cy="5120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9509614" y="2356645"/>
        <a:ext cx="281616" cy="385301"/>
      </dsp:txXfrm>
    </dsp:sp>
    <dsp:sp modelId="{A55E85ED-8F7B-450B-AF65-F63518AEC15C}">
      <dsp:nvSpPr>
        <dsp:cNvPr id="0" name=""/>
        <dsp:cNvSpPr/>
      </dsp:nvSpPr>
      <dsp:spPr>
        <a:xfrm>
          <a:off x="10038046" y="3262542"/>
          <a:ext cx="512028" cy="5120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10153252" y="3262542"/>
        <a:ext cx="281616" cy="38530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FA9E3E-A438-407B-9741-827EE365F952}">
      <dsp:nvSpPr>
        <dsp:cNvPr id="0" name=""/>
        <dsp:cNvSpPr/>
      </dsp:nvSpPr>
      <dsp:spPr>
        <a:xfrm>
          <a:off x="0" y="0"/>
          <a:ext cx="8619159" cy="787736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Registry populated by community</a:t>
          </a:r>
        </a:p>
      </dsp:txBody>
      <dsp:txXfrm>
        <a:off x="23072" y="23072"/>
        <a:ext cx="7676965" cy="741592"/>
      </dsp:txXfrm>
    </dsp:sp>
    <dsp:sp modelId="{04D48661-BDDF-4CD9-80A1-59CE3A70E712}">
      <dsp:nvSpPr>
        <dsp:cNvPr id="0" name=""/>
        <dsp:cNvSpPr/>
      </dsp:nvSpPr>
      <dsp:spPr>
        <a:xfrm>
          <a:off x="643638" y="897144"/>
          <a:ext cx="8619159" cy="787736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App used in-field whenever missing person(s) located</a:t>
          </a:r>
        </a:p>
      </dsp:txBody>
      <dsp:txXfrm>
        <a:off x="666710" y="920216"/>
        <a:ext cx="7417348" cy="741592"/>
      </dsp:txXfrm>
    </dsp:sp>
    <dsp:sp modelId="{3F3B1CCC-A983-47D8-8DA7-F172B8D3DD6B}">
      <dsp:nvSpPr>
        <dsp:cNvPr id="0" name=""/>
        <dsp:cNvSpPr/>
      </dsp:nvSpPr>
      <dsp:spPr>
        <a:xfrm>
          <a:off x="1287277" y="1794289"/>
          <a:ext cx="8619159" cy="787736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Officer prompts ECC to review potential matches</a:t>
          </a:r>
        </a:p>
      </dsp:txBody>
      <dsp:txXfrm>
        <a:off x="1310349" y="1817361"/>
        <a:ext cx="7417348" cy="741592"/>
      </dsp:txXfrm>
    </dsp:sp>
    <dsp:sp modelId="{0DBA0283-EB67-4D78-9548-DEAAB397AB92}">
      <dsp:nvSpPr>
        <dsp:cNvPr id="0" name=""/>
        <dsp:cNvSpPr/>
      </dsp:nvSpPr>
      <dsp:spPr>
        <a:xfrm>
          <a:off x="1930915" y="2691433"/>
          <a:ext cx="8619159" cy="7877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Data Manager reviews/confirms potential match(es)</a:t>
          </a:r>
        </a:p>
      </dsp:txBody>
      <dsp:txXfrm>
        <a:off x="1953987" y="2714505"/>
        <a:ext cx="7417348" cy="741592"/>
      </dsp:txXfrm>
    </dsp:sp>
    <dsp:sp modelId="{D1D80158-4402-4960-9610-A37186460A88}">
      <dsp:nvSpPr>
        <dsp:cNvPr id="0" name=""/>
        <dsp:cNvSpPr/>
      </dsp:nvSpPr>
      <dsp:spPr>
        <a:xfrm>
          <a:off x="2574554" y="3588578"/>
          <a:ext cx="8619159" cy="7877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Record information shared with responding officer(s)</a:t>
          </a:r>
          <a:endParaRPr lang="en-US" sz="2600" kern="1200" dirty="0"/>
        </a:p>
      </dsp:txBody>
      <dsp:txXfrm>
        <a:off x="2597626" y="3611650"/>
        <a:ext cx="7417348" cy="741592"/>
      </dsp:txXfrm>
    </dsp:sp>
    <dsp:sp modelId="{482BE9AC-E278-447C-86DA-A99476CA52CD}">
      <dsp:nvSpPr>
        <dsp:cNvPr id="0" name=""/>
        <dsp:cNvSpPr/>
      </dsp:nvSpPr>
      <dsp:spPr>
        <a:xfrm>
          <a:off x="8107130" y="575485"/>
          <a:ext cx="512028" cy="5120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8222336" y="575485"/>
        <a:ext cx="281616" cy="385301"/>
      </dsp:txXfrm>
    </dsp:sp>
    <dsp:sp modelId="{E77ABA7D-ABEC-40DD-9E6B-0043A3643935}">
      <dsp:nvSpPr>
        <dsp:cNvPr id="0" name=""/>
        <dsp:cNvSpPr/>
      </dsp:nvSpPr>
      <dsp:spPr>
        <a:xfrm>
          <a:off x="8750769" y="1472629"/>
          <a:ext cx="512028" cy="5120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8865975" y="1472629"/>
        <a:ext cx="281616" cy="385301"/>
      </dsp:txXfrm>
    </dsp:sp>
    <dsp:sp modelId="{02791FE8-E571-4497-8E8A-AE0B5B80BDC8}">
      <dsp:nvSpPr>
        <dsp:cNvPr id="0" name=""/>
        <dsp:cNvSpPr/>
      </dsp:nvSpPr>
      <dsp:spPr>
        <a:xfrm>
          <a:off x="9394408" y="2356645"/>
          <a:ext cx="512028" cy="5120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9509614" y="2356645"/>
        <a:ext cx="281616" cy="385301"/>
      </dsp:txXfrm>
    </dsp:sp>
    <dsp:sp modelId="{A55E85ED-8F7B-450B-AF65-F63518AEC15C}">
      <dsp:nvSpPr>
        <dsp:cNvPr id="0" name=""/>
        <dsp:cNvSpPr/>
      </dsp:nvSpPr>
      <dsp:spPr>
        <a:xfrm>
          <a:off x="10038046" y="3262542"/>
          <a:ext cx="512028" cy="5120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10153252" y="3262542"/>
        <a:ext cx="281616" cy="38530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FA9E3E-A438-407B-9741-827EE365F952}">
      <dsp:nvSpPr>
        <dsp:cNvPr id="0" name=""/>
        <dsp:cNvSpPr/>
      </dsp:nvSpPr>
      <dsp:spPr>
        <a:xfrm>
          <a:off x="0" y="0"/>
          <a:ext cx="8619159" cy="787736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Registry populated by community</a:t>
          </a:r>
        </a:p>
      </dsp:txBody>
      <dsp:txXfrm>
        <a:off x="23072" y="23072"/>
        <a:ext cx="7676965" cy="741592"/>
      </dsp:txXfrm>
    </dsp:sp>
    <dsp:sp modelId="{04D48661-BDDF-4CD9-80A1-59CE3A70E712}">
      <dsp:nvSpPr>
        <dsp:cNvPr id="0" name=""/>
        <dsp:cNvSpPr/>
      </dsp:nvSpPr>
      <dsp:spPr>
        <a:xfrm>
          <a:off x="643638" y="897144"/>
          <a:ext cx="8619159" cy="787736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App used in-field whenever missing person(s) located</a:t>
          </a:r>
        </a:p>
      </dsp:txBody>
      <dsp:txXfrm>
        <a:off x="666710" y="920216"/>
        <a:ext cx="7417348" cy="741592"/>
      </dsp:txXfrm>
    </dsp:sp>
    <dsp:sp modelId="{3F3B1CCC-A983-47D8-8DA7-F172B8D3DD6B}">
      <dsp:nvSpPr>
        <dsp:cNvPr id="0" name=""/>
        <dsp:cNvSpPr/>
      </dsp:nvSpPr>
      <dsp:spPr>
        <a:xfrm>
          <a:off x="1287277" y="1794289"/>
          <a:ext cx="8619159" cy="787736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Officer prompts ECC to review potential matches</a:t>
          </a:r>
        </a:p>
      </dsp:txBody>
      <dsp:txXfrm>
        <a:off x="1310349" y="1817361"/>
        <a:ext cx="7417348" cy="741592"/>
      </dsp:txXfrm>
    </dsp:sp>
    <dsp:sp modelId="{0DBA0283-EB67-4D78-9548-DEAAB397AB92}">
      <dsp:nvSpPr>
        <dsp:cNvPr id="0" name=""/>
        <dsp:cNvSpPr/>
      </dsp:nvSpPr>
      <dsp:spPr>
        <a:xfrm>
          <a:off x="1930915" y="2691433"/>
          <a:ext cx="8619159" cy="787736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Data Manager reviews/confirms potential match(es)</a:t>
          </a:r>
        </a:p>
      </dsp:txBody>
      <dsp:txXfrm>
        <a:off x="1953987" y="2714505"/>
        <a:ext cx="7417348" cy="741592"/>
      </dsp:txXfrm>
    </dsp:sp>
    <dsp:sp modelId="{D1D80158-4402-4960-9610-A37186460A88}">
      <dsp:nvSpPr>
        <dsp:cNvPr id="0" name=""/>
        <dsp:cNvSpPr/>
      </dsp:nvSpPr>
      <dsp:spPr>
        <a:xfrm>
          <a:off x="2574554" y="3588578"/>
          <a:ext cx="8619159" cy="7877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Record information shared with responding officer(s)</a:t>
          </a:r>
          <a:endParaRPr lang="en-US" sz="2600" kern="1200" dirty="0"/>
        </a:p>
      </dsp:txBody>
      <dsp:txXfrm>
        <a:off x="2597626" y="3611650"/>
        <a:ext cx="7417348" cy="741592"/>
      </dsp:txXfrm>
    </dsp:sp>
    <dsp:sp modelId="{482BE9AC-E278-447C-86DA-A99476CA52CD}">
      <dsp:nvSpPr>
        <dsp:cNvPr id="0" name=""/>
        <dsp:cNvSpPr/>
      </dsp:nvSpPr>
      <dsp:spPr>
        <a:xfrm>
          <a:off x="8107130" y="575485"/>
          <a:ext cx="512028" cy="5120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8222336" y="575485"/>
        <a:ext cx="281616" cy="385301"/>
      </dsp:txXfrm>
    </dsp:sp>
    <dsp:sp modelId="{E77ABA7D-ABEC-40DD-9E6B-0043A3643935}">
      <dsp:nvSpPr>
        <dsp:cNvPr id="0" name=""/>
        <dsp:cNvSpPr/>
      </dsp:nvSpPr>
      <dsp:spPr>
        <a:xfrm>
          <a:off x="8750769" y="1472629"/>
          <a:ext cx="512028" cy="5120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8865975" y="1472629"/>
        <a:ext cx="281616" cy="385301"/>
      </dsp:txXfrm>
    </dsp:sp>
    <dsp:sp modelId="{02791FE8-E571-4497-8E8A-AE0B5B80BDC8}">
      <dsp:nvSpPr>
        <dsp:cNvPr id="0" name=""/>
        <dsp:cNvSpPr/>
      </dsp:nvSpPr>
      <dsp:spPr>
        <a:xfrm>
          <a:off x="9394408" y="2356645"/>
          <a:ext cx="512028" cy="5120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9509614" y="2356645"/>
        <a:ext cx="281616" cy="385301"/>
      </dsp:txXfrm>
    </dsp:sp>
    <dsp:sp modelId="{A55E85ED-8F7B-450B-AF65-F63518AEC15C}">
      <dsp:nvSpPr>
        <dsp:cNvPr id="0" name=""/>
        <dsp:cNvSpPr/>
      </dsp:nvSpPr>
      <dsp:spPr>
        <a:xfrm>
          <a:off x="10038046" y="3262542"/>
          <a:ext cx="512028" cy="5120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10153252" y="3262542"/>
        <a:ext cx="281616" cy="38530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FA9E3E-A438-407B-9741-827EE365F952}">
      <dsp:nvSpPr>
        <dsp:cNvPr id="0" name=""/>
        <dsp:cNvSpPr/>
      </dsp:nvSpPr>
      <dsp:spPr>
        <a:xfrm>
          <a:off x="0" y="0"/>
          <a:ext cx="8619159" cy="787736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Registry populated by community</a:t>
          </a:r>
        </a:p>
      </dsp:txBody>
      <dsp:txXfrm>
        <a:off x="23072" y="23072"/>
        <a:ext cx="7676965" cy="741592"/>
      </dsp:txXfrm>
    </dsp:sp>
    <dsp:sp modelId="{04D48661-BDDF-4CD9-80A1-59CE3A70E712}">
      <dsp:nvSpPr>
        <dsp:cNvPr id="0" name=""/>
        <dsp:cNvSpPr/>
      </dsp:nvSpPr>
      <dsp:spPr>
        <a:xfrm>
          <a:off x="643638" y="897144"/>
          <a:ext cx="8619159" cy="787736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App used in-field whenever missing person(s) located</a:t>
          </a:r>
        </a:p>
      </dsp:txBody>
      <dsp:txXfrm>
        <a:off x="666710" y="920216"/>
        <a:ext cx="7417348" cy="741592"/>
      </dsp:txXfrm>
    </dsp:sp>
    <dsp:sp modelId="{3F3B1CCC-A983-47D8-8DA7-F172B8D3DD6B}">
      <dsp:nvSpPr>
        <dsp:cNvPr id="0" name=""/>
        <dsp:cNvSpPr/>
      </dsp:nvSpPr>
      <dsp:spPr>
        <a:xfrm>
          <a:off x="1287277" y="1794289"/>
          <a:ext cx="8619159" cy="787736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Officer prompts ECC to review potential matches</a:t>
          </a:r>
        </a:p>
      </dsp:txBody>
      <dsp:txXfrm>
        <a:off x="1310349" y="1817361"/>
        <a:ext cx="7417348" cy="741592"/>
      </dsp:txXfrm>
    </dsp:sp>
    <dsp:sp modelId="{0DBA0283-EB67-4D78-9548-DEAAB397AB92}">
      <dsp:nvSpPr>
        <dsp:cNvPr id="0" name=""/>
        <dsp:cNvSpPr/>
      </dsp:nvSpPr>
      <dsp:spPr>
        <a:xfrm>
          <a:off x="1930915" y="2691433"/>
          <a:ext cx="8619159" cy="787736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Data Manager reviews/confirms potential match(es)</a:t>
          </a:r>
        </a:p>
      </dsp:txBody>
      <dsp:txXfrm>
        <a:off x="1953987" y="2714505"/>
        <a:ext cx="7417348" cy="741592"/>
      </dsp:txXfrm>
    </dsp:sp>
    <dsp:sp modelId="{D1D80158-4402-4960-9610-A37186460A88}">
      <dsp:nvSpPr>
        <dsp:cNvPr id="0" name=""/>
        <dsp:cNvSpPr/>
      </dsp:nvSpPr>
      <dsp:spPr>
        <a:xfrm>
          <a:off x="2574554" y="3588578"/>
          <a:ext cx="8619159" cy="787736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Record information shared with responding officer(s)</a:t>
          </a:r>
          <a:endParaRPr lang="en-US" sz="2600" kern="1200" dirty="0"/>
        </a:p>
      </dsp:txBody>
      <dsp:txXfrm>
        <a:off x="2597626" y="3611650"/>
        <a:ext cx="7417348" cy="741592"/>
      </dsp:txXfrm>
    </dsp:sp>
    <dsp:sp modelId="{482BE9AC-E278-447C-86DA-A99476CA52CD}">
      <dsp:nvSpPr>
        <dsp:cNvPr id="0" name=""/>
        <dsp:cNvSpPr/>
      </dsp:nvSpPr>
      <dsp:spPr>
        <a:xfrm>
          <a:off x="8107130" y="575485"/>
          <a:ext cx="512028" cy="5120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8222336" y="575485"/>
        <a:ext cx="281616" cy="385301"/>
      </dsp:txXfrm>
    </dsp:sp>
    <dsp:sp modelId="{E77ABA7D-ABEC-40DD-9E6B-0043A3643935}">
      <dsp:nvSpPr>
        <dsp:cNvPr id="0" name=""/>
        <dsp:cNvSpPr/>
      </dsp:nvSpPr>
      <dsp:spPr>
        <a:xfrm>
          <a:off x="8750769" y="1472629"/>
          <a:ext cx="512028" cy="5120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8865975" y="1472629"/>
        <a:ext cx="281616" cy="385301"/>
      </dsp:txXfrm>
    </dsp:sp>
    <dsp:sp modelId="{02791FE8-E571-4497-8E8A-AE0B5B80BDC8}">
      <dsp:nvSpPr>
        <dsp:cNvPr id="0" name=""/>
        <dsp:cNvSpPr/>
      </dsp:nvSpPr>
      <dsp:spPr>
        <a:xfrm>
          <a:off x="9394408" y="2356645"/>
          <a:ext cx="512028" cy="5120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9509614" y="2356645"/>
        <a:ext cx="281616" cy="385301"/>
      </dsp:txXfrm>
    </dsp:sp>
    <dsp:sp modelId="{A55E85ED-8F7B-450B-AF65-F63518AEC15C}">
      <dsp:nvSpPr>
        <dsp:cNvPr id="0" name=""/>
        <dsp:cNvSpPr/>
      </dsp:nvSpPr>
      <dsp:spPr>
        <a:xfrm>
          <a:off x="10038046" y="3262542"/>
          <a:ext cx="512028" cy="5120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10153252" y="3262542"/>
        <a:ext cx="281616" cy="38530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DEDBA8-F278-45AA-ADFF-D01BBC84E8F3}">
      <dsp:nvSpPr>
        <dsp:cNvPr id="0" name=""/>
        <dsp:cNvSpPr/>
      </dsp:nvSpPr>
      <dsp:spPr>
        <a:xfrm>
          <a:off x="0" y="0"/>
          <a:ext cx="6008229" cy="9114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>
              <a:latin typeface="Bahnschrift Light SemiCondensed" panose="020B0502040204020203" pitchFamily="34" charset="0"/>
            </a:rPr>
            <a:t>SOP Template</a:t>
          </a:r>
        </a:p>
      </dsp:txBody>
      <dsp:txXfrm>
        <a:off x="44492" y="44492"/>
        <a:ext cx="5919245" cy="822446"/>
      </dsp:txXfrm>
    </dsp:sp>
    <dsp:sp modelId="{9E897214-FCAF-4E3A-91BC-52C75FEFDEA9}">
      <dsp:nvSpPr>
        <dsp:cNvPr id="0" name=""/>
        <dsp:cNvSpPr/>
      </dsp:nvSpPr>
      <dsp:spPr>
        <a:xfrm>
          <a:off x="0" y="940712"/>
          <a:ext cx="6008229" cy="9114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>
              <a:latin typeface="Bahnschrift Light SemiCondensed" panose="020B0502040204020203" pitchFamily="34" charset="0"/>
            </a:rPr>
            <a:t>Training Videos</a:t>
          </a:r>
        </a:p>
      </dsp:txBody>
      <dsp:txXfrm>
        <a:off x="44492" y="985204"/>
        <a:ext cx="5919245" cy="822446"/>
      </dsp:txXfrm>
    </dsp:sp>
    <dsp:sp modelId="{59CB425B-8CD4-4655-ACF6-A55593EC422E}">
      <dsp:nvSpPr>
        <dsp:cNvPr id="0" name=""/>
        <dsp:cNvSpPr/>
      </dsp:nvSpPr>
      <dsp:spPr>
        <a:xfrm>
          <a:off x="0" y="1877025"/>
          <a:ext cx="6008229" cy="9114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>
              <a:latin typeface="Bahnschrift Light SemiCondensed" panose="020B0502040204020203" pitchFamily="34" charset="0"/>
            </a:rPr>
            <a:t>Recordings</a:t>
          </a:r>
        </a:p>
      </dsp:txBody>
      <dsp:txXfrm>
        <a:off x="44492" y="1921517"/>
        <a:ext cx="5919245" cy="822446"/>
      </dsp:txXfrm>
    </dsp:sp>
    <dsp:sp modelId="{1E07163F-8F41-4DA4-BAF6-6D844F339C98}">
      <dsp:nvSpPr>
        <dsp:cNvPr id="0" name=""/>
        <dsp:cNvSpPr/>
      </dsp:nvSpPr>
      <dsp:spPr>
        <a:xfrm>
          <a:off x="0" y="2826758"/>
          <a:ext cx="6008229" cy="9114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>
              <a:latin typeface="Bahnschrift Light SemiCondensed" panose="020B0502040204020203" pitchFamily="34" charset="0"/>
            </a:rPr>
            <a:t>Website</a:t>
          </a:r>
        </a:p>
      </dsp:txBody>
      <dsp:txXfrm>
        <a:off x="44492" y="2871250"/>
        <a:ext cx="5919245" cy="8224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E176A7-24FC-457A-8338-9D5355A292B0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AF8ADC-23F0-44E1-AD42-7EF03B621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505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AF8ADC-23F0-44E1-AD42-7EF03B62136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284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Dementia, Alzheimer’s, Autism, mental health, homeless, drugs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AF8ADC-23F0-44E1-AD42-7EF03B62136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626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AF8ADC-23F0-44E1-AD42-7EF03B62136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6534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AF8ADC-23F0-44E1-AD42-7EF03B62136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0670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786C88-8AEB-3B94-826F-D9B206C85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DDEA5C-F112-113C-6C6A-FE6A28EFAA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2AE8AA-929B-AE92-7559-5E631976F9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A20F9A-C43A-2635-3FD0-9C2B1A5467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AF8ADC-23F0-44E1-AD42-7EF03B62136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9298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604D40-451A-4934-FF6B-6DF968AF4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479F9D-6D36-4B17-DB11-EA2F7B28CD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E340D9-E8B1-D784-7785-D4FC44B832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4371E2-A11C-54E5-CA5A-D2A248C774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AF8ADC-23F0-44E1-AD42-7EF03B62136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559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AF8ADC-23F0-44E1-AD42-7EF03B62136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8893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343CA-7045-D1DA-88B3-E8E8F01CD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69972D-C2C5-D5D7-C923-CDA83F4E89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E5FA27-0FA8-F748-2586-20DFE062C9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113EAC-575E-1C47-84FC-41C54F6401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AF8ADC-23F0-44E1-AD42-7EF03B62136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4055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0E0E69-9DD9-E6A3-AA72-B93761D38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747299-26BB-6FF3-8212-9413D6AF10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AEA206-7D52-C627-4D7D-125F538E6C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659A04-112C-0714-F2EE-93DE10744D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AF8ADC-23F0-44E1-AD42-7EF03B62136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2595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687DA-AB54-F1E1-6089-CEBF08A96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10E1F9-2B89-62C9-C581-41707196D8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BFC69B-9B52-9965-C08A-C39A74249C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B7EFB8-2BB3-B816-25EC-77DFED65C0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AF8ADC-23F0-44E1-AD42-7EF03B62136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9815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F85C8D-5BC4-B653-9755-A4018E1F1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96DC19-8BAE-537A-CCE1-FEC0B52B9F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221802-0EB6-B136-6542-9A1093E6F5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1095CF-C940-304D-F42A-F363D3BAF2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AF8ADC-23F0-44E1-AD42-7EF03B62136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8840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AF8ADC-23F0-44E1-AD42-7EF03B62136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4732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13DFE-342C-B550-9059-F2EE37150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83173A-6D45-C106-C3A5-AB348B48F1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F6B551-99A0-C0E8-7DA3-E2024C62AF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96BE26-EFD1-B733-56CC-C557436551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AF8ADC-23F0-44E1-AD42-7EF03B62136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02651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AF8ADC-23F0-44E1-AD42-7EF03B62136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8606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1627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D532E57-E29E-44B2-8EDA-9FD85655548A}"/>
              </a:ext>
            </a:extLst>
          </p:cNvPr>
          <p:cNvSpPr/>
          <p:nvPr userDrawn="1"/>
        </p:nvSpPr>
        <p:spPr>
          <a:xfrm>
            <a:off x="0" y="5735636"/>
            <a:ext cx="12192000" cy="1122363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3B6985-8CDF-4C77-B5D6-9F310398BF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8C1E9C-D693-4936-9F09-A4B1594241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18836-E924-42E7-882C-83B4801BA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4657-8043-467F-A9A0-1CC85CFA7AD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F55293B-AAEC-4A01-BF13-BB79AE5AAAE3}"/>
              </a:ext>
            </a:extLst>
          </p:cNvPr>
          <p:cNvSpPr txBox="1">
            <a:spLocks/>
          </p:cNvSpPr>
          <p:nvPr userDrawn="1"/>
        </p:nvSpPr>
        <p:spPr>
          <a:xfrm>
            <a:off x="3908181" y="6356350"/>
            <a:ext cx="4375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Bahnschrift Light SemiCondensed" panose="020B0502040204020203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/>
              <a:t>Proprietary and Confidential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182CCA5-FCF7-6116-15C7-C28C0B947A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t="32097" b="32473"/>
          <a:stretch/>
        </p:blipFill>
        <p:spPr>
          <a:xfrm>
            <a:off x="200275" y="5872717"/>
            <a:ext cx="2743201" cy="863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319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5D37998-387E-4861-BBE9-E21DC8E6061C}"/>
              </a:ext>
            </a:extLst>
          </p:cNvPr>
          <p:cNvSpPr/>
          <p:nvPr userDrawn="1"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rgbClr val="162746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4B37C4-0710-4351-B480-80A8A1C03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8B215D-3CD5-422D-A4EF-AC30565F6C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1560B7-0B26-4A9B-93CB-D31C1AF82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4657-8043-467F-A9A0-1CC85CFA7AD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49DE3AE-F8E8-417B-AE89-0CD6BD5DC78E}"/>
              </a:ext>
            </a:extLst>
          </p:cNvPr>
          <p:cNvSpPr txBox="1">
            <a:spLocks/>
          </p:cNvSpPr>
          <p:nvPr userDrawn="1"/>
        </p:nvSpPr>
        <p:spPr>
          <a:xfrm>
            <a:off x="3908181" y="6356350"/>
            <a:ext cx="4375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Bahnschrift Light SemiCondensed" panose="020B0502040204020203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/>
              <a:t>Proprietary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739543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1D768-8514-47F2-B382-4D48766B2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CE3262-BC17-4A10-BD4F-CD3225D1B5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DBDED4-EA57-4505-8798-96282DAB04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30AF89-0890-4A4D-9D36-A2F2844CB8CB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570986-E64E-417B-AE11-53ED73E88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ED134-C26F-405D-8CA0-D119D052B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4657-8043-467F-A9A0-1CC85CFA7A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499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54A32-3CD7-4F72-B104-78D1BEA4B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619C7E-5C04-4D4F-A80B-FD004AD67E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E31B43-FBD1-45E4-BD5A-59CF1009EB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7A6ECA-7956-49EE-821A-9D8505A26C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30AF89-0890-4A4D-9D36-A2F2844CB8CB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167FAD-4BD2-4712-A964-17F76C086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2DB7C2-C910-4A12-B1FE-0EACA58EC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4657-8043-467F-A9A0-1CC85CFA7A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696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3144F-CA93-4AE6-AEFF-C4566CBDB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BFBEA3-AAA9-4019-9D3E-028DB71238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A56CD8-8D1D-429F-A330-192C87E551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A0620C-A7BE-4122-AFD0-BB5B540B92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CFD1E1-1FB3-421B-92B4-A667BDC08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9877BB8-5EB2-4658-96BD-61643D637F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30AF89-0890-4A4D-9D36-A2F2844CB8CB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A0CAA2-329C-45DF-840B-CEDC6CF6C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54A5E6-86FF-49E6-907C-12430EC43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4657-8043-467F-A9A0-1CC85CFA7A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230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07BF7-5322-4811-8202-5065E8600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0CCC1D-19D4-40C3-B08A-130FE08E63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30AF89-0890-4A4D-9D36-A2F2844CB8CB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8BCDDC-55B0-402D-A3AB-05A9813DC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60CEAD-2A8C-4F88-8BC5-9A927A77B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4657-8043-467F-A9A0-1CC85CFA7A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899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74208B-9706-4A1B-A914-2B0EE45C1B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30AF89-0890-4A4D-9D36-A2F2844CB8CB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FA99D0-540A-4950-AC20-D7F055516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5E53BF-CD24-4732-B8FF-E987CA2EF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4657-8043-467F-A9A0-1CC85CFA7A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06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D0031-CC2F-47A4-8489-C8FDFAC86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124C58-F0D6-4FD5-89F5-5C06D51E4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AC1534-70FD-4EC4-92F4-3B2F9F55D8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9A05E8-A42C-4AF7-AE47-25E6D8EEBD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30AF89-0890-4A4D-9D36-A2F2844CB8CB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111A84-4629-4901-86E4-852CC4ABF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FA6119-9A0A-464F-BAFA-6FA8068D3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4657-8043-467F-A9A0-1CC85CFA7A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712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DE4DB-EFDF-4933-961B-AEC359949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FAD5BF-CA23-4A3F-B1FF-3908B4E581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AD0E1D-E655-430B-93EF-CE28685940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829708-C0E8-448E-884E-D6FAFAE2F0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30AF89-0890-4A4D-9D36-A2F2844CB8CB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33878C-8D67-4302-A94F-EE1E37C28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05D39D-141A-43F8-AB4B-8BD4C9652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4657-8043-467F-A9A0-1CC85CFA7A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553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AC4C0-BE2B-463B-B9C2-080AF5C88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2C3623-DBA3-4659-A29D-16DAAA2EFD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C0C83-0AE3-4138-835C-1FF27254BD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30AF89-0890-4A4D-9D36-A2F2844CB8CB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CDB79F-05C6-45CD-B5B0-1DBC8AB79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8F2A68-8590-4AF4-AEE1-D5753FE56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4657-8043-467F-A9A0-1CC85CFA7A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164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07DF1E-442E-453B-81C6-4DEBD5FC9E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3E24E8-225E-4A4B-AE58-C2398312D6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66F1A7-E78B-48B9-89DA-D14BAC9CEA8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30AF89-0890-4A4D-9D36-A2F2844CB8CB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F165F8-6BD0-4E4D-B836-2BA443947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0CA1D5-4911-456D-91F8-E08CCBECE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4657-8043-467F-A9A0-1CC85CFA7A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55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FFC180-8FFA-4974-A0AB-EBB667CCC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80326B-AAE1-4C09-B287-27CE0EC50F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D3CD63-22EE-4E62-BED6-E7BB448D99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08181" y="6400137"/>
            <a:ext cx="4375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Bahnschrift Light SemiCondensed" panose="020B0502040204020203" pitchFamily="34" charset="0"/>
              </a:defRPr>
            </a:lvl1pPr>
          </a:lstStyle>
          <a:p>
            <a:r>
              <a:rPr lang="en-US" dirty="0"/>
              <a:t>Information herein to be considered proprietary and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5D777D-23DA-435C-BBCA-5BED422FD7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226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Bahnschrift Light SemiCondensed" panose="020B0502040204020203" pitchFamily="34" charset="0"/>
              </a:defRPr>
            </a:lvl1pPr>
          </a:lstStyle>
          <a:p>
            <a:fld id="{8E214657-8043-467F-A9A0-1CC85CFA7AD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7865E4-0AE2-4E1F-CCDD-BC9322DB3B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t="32097" b="32473"/>
          <a:stretch/>
        </p:blipFill>
        <p:spPr>
          <a:xfrm>
            <a:off x="200275" y="5872717"/>
            <a:ext cx="2743201" cy="863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447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Bahnschrift Light SemiCondensed" panose="020B05020402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Bahnschrift Light SemiCondensed" panose="020B05020402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Bahnschrift Light SemiCondensed" panose="020B05020402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Bahnschrift Light SemiCondensed" panose="020B05020402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Bahnschrift Light SemiCondensed" panose="020B05020402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Bahnschrift Light SemiCondensed" panose="020B05020402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C65A4-5DE3-45B2-B854-F00E1602C4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349" y="1197560"/>
            <a:ext cx="11925300" cy="850232"/>
          </a:xfrm>
        </p:spPr>
        <p:txBody>
          <a:bodyPr>
            <a:normAutofit fontScale="90000"/>
          </a:bodyPr>
          <a:lstStyle/>
          <a:p>
            <a:r>
              <a:rPr lang="en-US" sz="8900" dirty="0"/>
              <a:t>SIMPLE TRACKING SYSTEM</a:t>
            </a:r>
            <a:br>
              <a:rPr lang="en-US" dirty="0"/>
            </a:br>
            <a:r>
              <a:rPr lang="en-US" sz="3600" dirty="0">
                <a:solidFill>
                  <a:schemeClr val="accent1">
                    <a:lumMod val="40000"/>
                    <a:lumOff val="60000"/>
                  </a:schemeClr>
                </a:solidFill>
                <a:latin typeface="Bahnschrift" panose="020B0502040204020203" pitchFamily="34" charset="0"/>
              </a:rPr>
              <a:t>Cumberland County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0E6DE2-4AE3-47B1-BBE4-40CB6B266F75}"/>
              </a:ext>
            </a:extLst>
          </p:cNvPr>
          <p:cNvSpPr/>
          <p:nvPr/>
        </p:nvSpPr>
        <p:spPr>
          <a:xfrm>
            <a:off x="8243888" y="5835224"/>
            <a:ext cx="381476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r"/>
            <a:r>
              <a:rPr lang="en-US" sz="1400" dirty="0">
                <a:latin typeface="Bahnschrift Light SemiCondensed" panose="020B0502040204020203" pitchFamily="34" charset="0"/>
              </a:rPr>
              <a:t>ESGI, LLC</a:t>
            </a:r>
          </a:p>
          <a:p>
            <a:pPr marL="0" lvl="1" algn="r"/>
            <a:r>
              <a:rPr lang="en-US" sz="1400" b="0" i="0" dirty="0">
                <a:solidFill>
                  <a:srgbClr val="000000"/>
                </a:solidFill>
                <a:effectLst/>
                <a:latin typeface="Bahnschrift Light SemiCondensed" panose="020B0502040204020203" pitchFamily="34" charset="0"/>
              </a:rPr>
              <a:t>20448 Peckham St</a:t>
            </a:r>
          </a:p>
          <a:p>
            <a:pPr marL="0" lvl="1" algn="r"/>
            <a:r>
              <a:rPr lang="en-US" sz="1400" dirty="0">
                <a:latin typeface="Bahnschrift Light SemiCondensed" panose="020B0502040204020203" pitchFamily="34" charset="0"/>
              </a:rPr>
              <a:t>Ashburn, VA 20147</a:t>
            </a:r>
          </a:p>
          <a:p>
            <a:pPr marL="0" lvl="1" algn="r"/>
            <a:r>
              <a:rPr lang="en-US" sz="1400" dirty="0">
                <a:latin typeface="Bahnschrift Light SemiCondensed" panose="020B0502040204020203" pitchFamily="34" charset="0"/>
              </a:rPr>
              <a:t>www.esgisolutions.com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D53B372-8EBC-4570-BDF1-A2A0CFA059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824" y="2785428"/>
            <a:ext cx="3635015" cy="2958902"/>
          </a:xfrm>
          <a:prstGeom prst="rect">
            <a:avLst/>
          </a:prstGeom>
        </p:spPr>
      </p:pic>
      <p:pic>
        <p:nvPicPr>
          <p:cNvPr id="7" name="Picture 6" descr="A picture containing text, cup&#10;&#10;Description automatically generated">
            <a:extLst>
              <a:ext uri="{FF2B5EF4-FFF2-40B4-BE49-F238E27FC236}">
                <a16:creationId xmlns:a16="http://schemas.microsoft.com/office/drawing/2014/main" id="{F6176E70-7447-4E47-B278-FD40EF5EAC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925" y="4264879"/>
            <a:ext cx="1734120" cy="9156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4D75ED1-92E5-83AD-CC44-5CA17EFC17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422" y="3992458"/>
            <a:ext cx="1879818" cy="2007924"/>
          </a:xfrm>
          <a:prstGeom prst="rect">
            <a:avLst/>
          </a:prstGeom>
        </p:spPr>
      </p:pic>
      <p:pic>
        <p:nvPicPr>
          <p:cNvPr id="3" name="Picture 2" descr="Patent Logo Images - Free Download on ...">
            <a:extLst>
              <a:ext uri="{FF2B5EF4-FFF2-40B4-BE49-F238E27FC236}">
                <a16:creationId xmlns:a16="http://schemas.microsoft.com/office/drawing/2014/main" id="{200F7960-DACD-F1C7-78C4-0863A5160A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362" y="5815271"/>
            <a:ext cx="974060" cy="974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8592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FFA2D-BACA-8FBC-B309-D20BFD5F1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REGISTRY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31A62-E13C-B7D4-DF2C-711B6AE614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560" y="1745718"/>
            <a:ext cx="1161288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i="1" dirty="0"/>
              <a:t>Law enforcement ability to identify, locate, and assist vulnerable citizens.</a:t>
            </a:r>
          </a:p>
          <a:p>
            <a:r>
              <a:rPr lang="en-US" dirty="0"/>
              <a:t>Cloud-based</a:t>
            </a:r>
          </a:p>
          <a:p>
            <a:r>
              <a:rPr lang="en-US" dirty="0"/>
              <a:t>Secured, multi-level encryption</a:t>
            </a:r>
          </a:p>
          <a:p>
            <a:r>
              <a:rPr lang="en-US" dirty="0"/>
              <a:t>HIPAA-compliant</a:t>
            </a:r>
          </a:p>
          <a:p>
            <a:r>
              <a:rPr lang="en-US" dirty="0"/>
              <a:t>Smart device application (iOS only)</a:t>
            </a:r>
          </a:p>
          <a:p>
            <a:r>
              <a:rPr lang="en-US" dirty="0"/>
              <a:t>Geolocation and date/time identifier</a:t>
            </a:r>
          </a:p>
          <a:p>
            <a:r>
              <a:rPr lang="en-US" dirty="0"/>
              <a:t>Image &amp; data matching technology</a:t>
            </a:r>
          </a:p>
          <a:p>
            <a:r>
              <a:rPr lang="en-US" dirty="0"/>
              <a:t>Customizable</a:t>
            </a:r>
          </a:p>
          <a:p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280A4634-796A-8A92-ADDF-31E873604C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9" r="25597" b="7323"/>
          <a:stretch/>
        </p:blipFill>
        <p:spPr>
          <a:xfrm>
            <a:off x="6979920" y="2930533"/>
            <a:ext cx="3764280" cy="29780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51BF978-8BF9-487B-2B5F-3F67FB9D40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586" y="2526665"/>
            <a:ext cx="1459635" cy="155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145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FFA2D-BACA-8FBC-B309-D20BFD5F1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DEMENTIA AND AUTISM REGISTRY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31A62-E13C-B7D4-DF2C-711B6AE614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560" y="2194350"/>
            <a:ext cx="6865000" cy="4351338"/>
          </a:xfrm>
        </p:spPr>
        <p:txBody>
          <a:bodyPr>
            <a:normAutofit/>
          </a:bodyPr>
          <a:lstStyle/>
          <a:p>
            <a:r>
              <a:rPr lang="en-US" dirty="0"/>
              <a:t>Vulnerable citizens</a:t>
            </a:r>
          </a:p>
          <a:p>
            <a:r>
              <a:rPr lang="en-US" dirty="0"/>
              <a:t>Community input &amp; engagement</a:t>
            </a:r>
          </a:p>
          <a:p>
            <a:r>
              <a:rPr lang="en-US" dirty="0"/>
              <a:t>App used in-field</a:t>
            </a:r>
          </a:p>
          <a:p>
            <a:r>
              <a:rPr lang="en-US" dirty="0"/>
              <a:t>Image or data matching identifies vulnerable citizen</a:t>
            </a:r>
          </a:p>
          <a:p>
            <a:r>
              <a:rPr lang="en-US" dirty="0"/>
              <a:t>Obtain pertinent information on citizen</a:t>
            </a:r>
          </a:p>
          <a:p>
            <a:r>
              <a:rPr lang="en-US" dirty="0"/>
              <a:t>Provide assistance and reunite family safely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D6CF41-A9F8-CCAA-9F44-03F1C0BD4A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2" t="59279" r="71303" b="21262"/>
          <a:stretch/>
        </p:blipFill>
        <p:spPr>
          <a:xfrm>
            <a:off x="9528500" y="4008619"/>
            <a:ext cx="2199503" cy="244893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C02DBDB-64D4-8D3F-B4E4-A881293C986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5" t="61982" r="66171" b="14774"/>
          <a:stretch/>
        </p:blipFill>
        <p:spPr>
          <a:xfrm>
            <a:off x="7154560" y="1965413"/>
            <a:ext cx="2199503" cy="260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138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414FA-2954-439F-A274-DA8F50FA3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602"/>
            <a:ext cx="10515600" cy="1325563"/>
          </a:xfrm>
        </p:spPr>
        <p:txBody>
          <a:bodyPr/>
          <a:lstStyle/>
          <a:p>
            <a:pPr algn="ctr"/>
            <a:r>
              <a:rPr lang="en-US" sz="5400" dirty="0"/>
              <a:t>REGISTRY ACCOUNT LEVELS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9F552C-38BB-4C6D-9E11-884F0EC1CC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827" y="6357937"/>
            <a:ext cx="3862348" cy="340026"/>
          </a:xfrm>
          <a:prstGeom prst="rect">
            <a:avLst/>
          </a:prstGeom>
        </p:spPr>
      </p:pic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248F4D8-C145-3EBF-FEEA-C6A4FE4E74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4950294"/>
              </p:ext>
            </p:extLst>
          </p:nvPr>
        </p:nvGraphicFramePr>
        <p:xfrm>
          <a:off x="3741420" y="1907540"/>
          <a:ext cx="4488180" cy="4325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752067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9B7E1-7062-48A3-AF41-FB2B9EA28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27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ADMINISTRATOR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FBB146-FD53-475B-BD6F-43674E4F61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2293937"/>
            <a:ext cx="3794760" cy="4351338"/>
          </a:xfrm>
        </p:spPr>
        <p:txBody>
          <a:bodyPr>
            <a:normAutofit/>
          </a:bodyPr>
          <a:lstStyle/>
          <a:p>
            <a:r>
              <a:rPr lang="en-US" dirty="0"/>
              <a:t>Main department POC &amp; SMEs</a:t>
            </a:r>
          </a:p>
          <a:p>
            <a:r>
              <a:rPr lang="en-US" dirty="0"/>
              <a:t>Add / Delete users </a:t>
            </a:r>
          </a:p>
          <a:p>
            <a:r>
              <a:rPr lang="en-US" dirty="0"/>
              <a:t>Access to add, update and view registries </a:t>
            </a:r>
          </a:p>
          <a:p>
            <a:r>
              <a:rPr lang="en-US" dirty="0"/>
              <a:t>Reviews records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65B881A-D0FD-3C29-C1B5-50B1796C20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0" t="16905" r="2250"/>
          <a:stretch/>
        </p:blipFill>
        <p:spPr>
          <a:xfrm>
            <a:off x="4345816" y="1838503"/>
            <a:ext cx="7571864" cy="4181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827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79220-2817-41B9-85F0-E2C0453E3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796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DATA MANAGER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7FDAE8-467D-49FE-B133-63AFF01DBB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163" y="2278697"/>
            <a:ext cx="3642360" cy="4351338"/>
          </a:xfrm>
        </p:spPr>
        <p:txBody>
          <a:bodyPr>
            <a:normAutofit/>
          </a:bodyPr>
          <a:lstStyle/>
          <a:p>
            <a:r>
              <a:rPr lang="en-US" dirty="0"/>
              <a:t>Access to registry</a:t>
            </a:r>
          </a:p>
          <a:p>
            <a:r>
              <a:rPr lang="en-US" dirty="0"/>
              <a:t>Review records</a:t>
            </a:r>
          </a:p>
          <a:p>
            <a:r>
              <a:rPr lang="en-US" dirty="0"/>
              <a:t>View and verify potential matches</a:t>
            </a:r>
          </a:p>
          <a:p>
            <a:r>
              <a:rPr lang="en-US" dirty="0"/>
              <a:t>Export data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6047A2-13B4-9C1D-DE73-CE7766D50B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375" t="17143" r="2322" b="9048"/>
          <a:stretch/>
        </p:blipFill>
        <p:spPr>
          <a:xfrm>
            <a:off x="3925523" y="2087880"/>
            <a:ext cx="7953168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360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BABA4-02D9-4C17-A556-BA203FA27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796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USER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FCEE2-7ECB-41A3-8B2F-F55DB07C0B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1" y="2399982"/>
            <a:ext cx="5821680" cy="4351338"/>
          </a:xfrm>
        </p:spPr>
        <p:txBody>
          <a:bodyPr>
            <a:normAutofit/>
          </a:bodyPr>
          <a:lstStyle/>
          <a:p>
            <a:r>
              <a:rPr lang="en-US" dirty="0"/>
              <a:t>Uses app in-field when in contact with vulnerable citizen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542D248-3781-2C9C-7C38-F634F46EAD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730" y="1977851"/>
            <a:ext cx="1995070" cy="43199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47E249-2687-49A1-D9DB-4511098DB4D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86" r="2055"/>
          <a:stretch/>
        </p:blipFill>
        <p:spPr>
          <a:xfrm>
            <a:off x="9282529" y="1977851"/>
            <a:ext cx="2177416" cy="4502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85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BABA4-02D9-4C17-A556-BA203FA27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796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GUEST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FCEE2-7ECB-41A3-8B2F-F55DB07C0B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1" y="2506662"/>
            <a:ext cx="5212080" cy="4351338"/>
          </a:xfrm>
        </p:spPr>
        <p:txBody>
          <a:bodyPr>
            <a:normAutofit/>
          </a:bodyPr>
          <a:lstStyle/>
          <a:p>
            <a:r>
              <a:rPr lang="en-US" dirty="0"/>
              <a:t>Completes record on vulnerable citizen via email invitation </a:t>
            </a:r>
          </a:p>
          <a:p>
            <a:r>
              <a:rPr lang="en-US" dirty="0"/>
              <a:t>Submits for agency review </a:t>
            </a:r>
          </a:p>
          <a:p>
            <a:r>
              <a:rPr lang="en-US" dirty="0"/>
              <a:t>Contacted for any follow-up</a:t>
            </a:r>
          </a:p>
          <a:p>
            <a:r>
              <a:rPr lang="en-US" dirty="0"/>
              <a:t>Updates data annually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39C4ACA-C710-CBC4-C3E4-C2F9687C79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500" t="15952" r="28250"/>
          <a:stretch/>
        </p:blipFill>
        <p:spPr>
          <a:xfrm>
            <a:off x="6299838" y="1935480"/>
            <a:ext cx="505396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50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66B3D-C3DB-46DE-A83C-B5AE476EC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27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ACCOUNT ACCESS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067AC-E3E4-4543-8D87-0025B907AB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560" y="2118879"/>
            <a:ext cx="6606165" cy="4351338"/>
          </a:xfrm>
        </p:spPr>
        <p:txBody>
          <a:bodyPr/>
          <a:lstStyle/>
          <a:p>
            <a:r>
              <a:rPr lang="en-US" dirty="0"/>
              <a:t>Email invitation (48-hrs)</a:t>
            </a:r>
          </a:p>
          <a:p>
            <a:r>
              <a:rPr lang="en-US" dirty="0"/>
              <a:t>Click “Join” to set password</a:t>
            </a:r>
          </a:p>
          <a:p>
            <a:r>
              <a:rPr lang="en-US" dirty="0"/>
              <a:t>Use email address and password to log-in</a:t>
            </a:r>
          </a:p>
          <a:p>
            <a:r>
              <a:rPr lang="en-US" dirty="0"/>
              <a:t>MFA after initial log-in</a:t>
            </a:r>
          </a:p>
          <a:p>
            <a:r>
              <a:rPr lang="en-US" dirty="0"/>
              <a:t>App access available but not necessary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A7F6EE1-E9D7-0B24-C5E6-0E684121F2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500" t="25405" r="38750" b="11905"/>
          <a:stretch/>
        </p:blipFill>
        <p:spPr>
          <a:xfrm>
            <a:off x="8169443" y="1835515"/>
            <a:ext cx="2628921" cy="4614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759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11729-F62E-78E7-114D-4FABA5079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168D9-5310-BE86-0798-45A92CC5E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27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NAVIGATING THE REGISTRY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604CF-6241-AA31-BEBB-FD27734EF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560" y="2118879"/>
            <a:ext cx="6606165" cy="4351338"/>
          </a:xfrm>
        </p:spPr>
        <p:txBody>
          <a:bodyPr/>
          <a:lstStyle/>
          <a:p>
            <a:r>
              <a:rPr lang="en-US" dirty="0"/>
              <a:t>Dashboard</a:t>
            </a:r>
          </a:p>
          <a:p>
            <a:r>
              <a:rPr lang="en-US" dirty="0"/>
              <a:t>Manage Users</a:t>
            </a:r>
          </a:p>
          <a:p>
            <a:r>
              <a:rPr lang="en-US" dirty="0"/>
              <a:t>Collections</a:t>
            </a:r>
          </a:p>
          <a:p>
            <a:r>
              <a:rPr lang="en-US" dirty="0"/>
              <a:t>Records</a:t>
            </a:r>
          </a:p>
          <a:p>
            <a:r>
              <a:rPr lang="en-US" dirty="0"/>
              <a:t>Account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B96566-19C1-6A06-A2BD-F1BAEA3783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459" r="9638" b="12350"/>
          <a:stretch>
            <a:fillRect/>
          </a:stretch>
        </p:blipFill>
        <p:spPr>
          <a:xfrm>
            <a:off x="2699133" y="2019727"/>
            <a:ext cx="9309253" cy="3742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18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414FA-2954-439F-A274-DA8F50FA3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60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/>
              <a:t>DEMENTIA &amp; AUTISM REGISTRY WORKFLOW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9F552C-38BB-4C6D-9E11-884F0EC1CC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827" y="6357937"/>
            <a:ext cx="3862348" cy="340026"/>
          </a:xfrm>
          <a:prstGeom prst="rect">
            <a:avLst/>
          </a:prstGeom>
        </p:spPr>
      </p:pic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78979F57-0984-5660-CB96-A21A22CB43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7000778"/>
              </p:ext>
            </p:extLst>
          </p:nvPr>
        </p:nvGraphicFramePr>
        <p:xfrm>
          <a:off x="282007" y="1826365"/>
          <a:ext cx="11193714" cy="4376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0749730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66B3D-C3DB-46DE-A83C-B5AE476EC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27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REGISTRY POPULATED BY FAMILY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067AC-E3E4-4543-8D87-0025B907AB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221" y="2081401"/>
            <a:ext cx="6370320" cy="4351338"/>
          </a:xfrm>
        </p:spPr>
        <p:txBody>
          <a:bodyPr>
            <a:normAutofit/>
          </a:bodyPr>
          <a:lstStyle/>
          <a:p>
            <a:r>
              <a:rPr lang="en-US" dirty="0"/>
              <a:t>QR Code functionality</a:t>
            </a:r>
          </a:p>
          <a:p>
            <a:r>
              <a:rPr lang="en-US" dirty="0"/>
              <a:t>Family submits name and email address </a:t>
            </a:r>
          </a:p>
          <a:p>
            <a:r>
              <a:rPr lang="en-US" dirty="0"/>
              <a:t>Populates record(s) via email invitation from agency</a:t>
            </a:r>
          </a:p>
          <a:p>
            <a:r>
              <a:rPr lang="en-US" dirty="0"/>
              <a:t>Contacted by agency for record questions or updates and/or when missing person matches submitted record </a:t>
            </a:r>
          </a:p>
          <a:p>
            <a:r>
              <a:rPr lang="en-US" dirty="0"/>
              <a:t>Family to update annually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 descr="QrCode">
            <a:extLst>
              <a:ext uri="{FF2B5EF4-FFF2-40B4-BE49-F238E27FC236}">
                <a16:creationId xmlns:a16="http://schemas.microsoft.com/office/drawing/2014/main" id="{0A3E5D16-6171-B595-3D4D-6A692A3DAB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2177" y="1932970"/>
            <a:ext cx="2324100" cy="232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A856D98-6556-A0AD-2BC3-F54F2DB09C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500" t="40238" r="26625" b="1661"/>
          <a:stretch/>
        </p:blipFill>
        <p:spPr>
          <a:xfrm>
            <a:off x="8549846" y="3299803"/>
            <a:ext cx="3276600" cy="3345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7741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BAEE3-F140-25DB-EBAE-2E2E55990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CDC83-0761-71AA-A368-3728D4844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60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/>
              <a:t>DEMENTIA &amp; AUTISM REGISTRY WORKFLOW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5B4BAA-210A-D450-7229-15D30F7848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827" y="6357937"/>
            <a:ext cx="3862348" cy="340026"/>
          </a:xfrm>
          <a:prstGeom prst="rect">
            <a:avLst/>
          </a:prstGeom>
        </p:spPr>
      </p:pic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9BAAF025-7670-A7E8-4ACC-3B46A3C0A5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459647"/>
              </p:ext>
            </p:extLst>
          </p:nvPr>
        </p:nvGraphicFramePr>
        <p:xfrm>
          <a:off x="282007" y="1826365"/>
          <a:ext cx="11193714" cy="4376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7081470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66B3D-C3DB-46DE-A83C-B5AE476EC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27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APP USED IN-FIELD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067AC-E3E4-4543-8D87-0025B907AB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960" y="2084386"/>
            <a:ext cx="5662040" cy="4351338"/>
          </a:xfrm>
        </p:spPr>
        <p:txBody>
          <a:bodyPr/>
          <a:lstStyle/>
          <a:p>
            <a:r>
              <a:rPr lang="en-US" dirty="0"/>
              <a:t>When officer comes into contact with vulnerable citizen, complete record via app</a:t>
            </a:r>
          </a:p>
          <a:p>
            <a:pPr lvl="1"/>
            <a:r>
              <a:rPr lang="en-US" dirty="0"/>
              <a:t>Take photo of individual</a:t>
            </a:r>
          </a:p>
          <a:p>
            <a:pPr lvl="1"/>
            <a:r>
              <a:rPr lang="en-US" dirty="0"/>
              <a:t>Any other demographic information</a:t>
            </a:r>
          </a:p>
          <a:p>
            <a:r>
              <a:rPr lang="en-US" dirty="0"/>
              <a:t>Submit record to registry</a:t>
            </a:r>
          </a:p>
          <a:p>
            <a:r>
              <a:rPr lang="en-US" dirty="0"/>
              <a:t>Record data wiped from app/device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E2D342-40E3-EF8D-35AE-6CE3068B53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4681" y="1874836"/>
            <a:ext cx="2203097" cy="47704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723771-F30E-0B76-8505-253A42212C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4943" y="1874836"/>
            <a:ext cx="2203097" cy="4770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9207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91007-F68F-C90A-1C43-2CF34EBB7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BFE58-A09D-7547-3FF3-DEFA39FE5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60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/>
              <a:t>DEMENTIA &amp; AUTISM REGISTRY WORKFLOW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ED0BBD-CD1C-7D9A-9850-CAE2EB653F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827" y="6357937"/>
            <a:ext cx="3862348" cy="340026"/>
          </a:xfrm>
          <a:prstGeom prst="rect">
            <a:avLst/>
          </a:prstGeom>
        </p:spPr>
      </p:pic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6394BE25-A178-CB2F-080A-55604AB32F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79886"/>
              </p:ext>
            </p:extLst>
          </p:nvPr>
        </p:nvGraphicFramePr>
        <p:xfrm>
          <a:off x="282007" y="1826365"/>
          <a:ext cx="11193714" cy="4376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6619456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66B3D-C3DB-46DE-A83C-B5AE476EC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27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REGISTRY SEARCHES FOR MATCHES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067AC-E3E4-4543-8D87-0025B907AB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222" y="1778726"/>
            <a:ext cx="3870960" cy="4351338"/>
          </a:xfrm>
        </p:spPr>
        <p:txBody>
          <a:bodyPr/>
          <a:lstStyle/>
          <a:p>
            <a:r>
              <a:rPr lang="en-US" dirty="0"/>
              <a:t>Registry receives records from app</a:t>
            </a:r>
          </a:p>
          <a:p>
            <a:r>
              <a:rPr lang="en-US" dirty="0"/>
              <a:t>Automatically searches for potential matches</a:t>
            </a:r>
          </a:p>
          <a:p>
            <a:r>
              <a:rPr lang="en-US" dirty="0"/>
              <a:t>Login</a:t>
            </a:r>
          </a:p>
          <a:p>
            <a:r>
              <a:rPr lang="en-US" dirty="0"/>
              <a:t>Notifies of potential matches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B5DF9D-2BEA-1277-DFBC-C7F8B735BAB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233" t="18459" r="3404" b="46945"/>
          <a:stretch>
            <a:fillRect/>
          </a:stretch>
        </p:blipFill>
        <p:spPr>
          <a:xfrm>
            <a:off x="3966074" y="1952740"/>
            <a:ext cx="7877060" cy="18257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AAC7BE9-4C44-6881-B274-7D64C2C7566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610" t="40835" r="3945" b="38456"/>
          <a:stretch/>
        </p:blipFill>
        <p:spPr>
          <a:xfrm>
            <a:off x="3205908" y="4660626"/>
            <a:ext cx="8886940" cy="1263933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09F2A7E-D3B1-EF8E-FB57-8F50BC658794}"/>
              </a:ext>
            </a:extLst>
          </p:cNvPr>
          <p:cNvSpPr/>
          <p:nvPr/>
        </p:nvSpPr>
        <p:spPr>
          <a:xfrm>
            <a:off x="4063182" y="2588964"/>
            <a:ext cx="7779952" cy="37457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46AD436-0341-143B-8650-ED0606A8432B}"/>
              </a:ext>
            </a:extLst>
          </p:cNvPr>
          <p:cNvSpPr/>
          <p:nvPr/>
        </p:nvSpPr>
        <p:spPr>
          <a:xfrm>
            <a:off x="3514381" y="5012675"/>
            <a:ext cx="8485397" cy="62796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C948A41E-5DE2-F69B-175C-F8A99909DF47}"/>
              </a:ext>
            </a:extLst>
          </p:cNvPr>
          <p:cNvSpPr/>
          <p:nvPr/>
        </p:nvSpPr>
        <p:spPr>
          <a:xfrm rot="13527158">
            <a:off x="11177529" y="5292653"/>
            <a:ext cx="352540" cy="656157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64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4897F6-4242-F5F3-9FCF-5C0DD0B23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DEEBE-F8E7-EBC8-EDB0-D039B2272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60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/>
              <a:t>DEMENTIA &amp; AUTISM REGISTRY WORKFLOW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84A6134-E2C3-4552-A78F-AD70B3F5A3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827" y="6357937"/>
            <a:ext cx="3862348" cy="340026"/>
          </a:xfrm>
          <a:prstGeom prst="rect">
            <a:avLst/>
          </a:prstGeom>
        </p:spPr>
      </p:pic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0CE99844-C6FC-0A2F-4299-AFBD7168A5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9424610"/>
              </p:ext>
            </p:extLst>
          </p:nvPr>
        </p:nvGraphicFramePr>
        <p:xfrm>
          <a:off x="282007" y="1826365"/>
          <a:ext cx="11193714" cy="4376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053008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6F3C3-3696-3350-7681-539B1FE16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F4B12-4D33-AEFD-C41D-D7EAECBBF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27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REVIEW IMAGE MATCH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D266A-09F8-A754-4E94-C8748F2D0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222" y="1778726"/>
            <a:ext cx="3870960" cy="4351338"/>
          </a:xfrm>
        </p:spPr>
        <p:txBody>
          <a:bodyPr/>
          <a:lstStyle/>
          <a:p>
            <a:r>
              <a:rPr lang="en-US" dirty="0"/>
              <a:t>Review matches</a:t>
            </a:r>
          </a:p>
          <a:p>
            <a:r>
              <a:rPr lang="en-US" dirty="0"/>
              <a:t>Confirm match or decline match</a:t>
            </a:r>
          </a:p>
          <a:p>
            <a:r>
              <a:rPr lang="en-US" dirty="0"/>
              <a:t>May use corresponding record data, if necessary</a:t>
            </a:r>
          </a:p>
          <a:p>
            <a:r>
              <a:rPr lang="en-US" dirty="0"/>
              <a:t>Collates records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78A7B2-2ECB-8FC4-98A8-C2C7BF318D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524" t="18459" r="3765"/>
          <a:stretch/>
        </p:blipFill>
        <p:spPr>
          <a:xfrm>
            <a:off x="4166785" y="1913355"/>
            <a:ext cx="7654607" cy="4216709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48BD9CF2-451C-074C-3603-FDF662524256}"/>
              </a:ext>
            </a:extLst>
          </p:cNvPr>
          <p:cNvSpPr/>
          <p:nvPr/>
        </p:nvSpPr>
        <p:spPr>
          <a:xfrm>
            <a:off x="6301648" y="2214391"/>
            <a:ext cx="264405" cy="22033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1741616-8DBC-FF8C-9BEE-534DF700AB26}"/>
              </a:ext>
            </a:extLst>
          </p:cNvPr>
          <p:cNvSpPr/>
          <p:nvPr/>
        </p:nvSpPr>
        <p:spPr>
          <a:xfrm>
            <a:off x="5453349" y="3371162"/>
            <a:ext cx="1079653" cy="30020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DDA4B2-BB67-26F9-2DFA-8E10879EAF7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001" t="45000" r="2374" b="29762"/>
          <a:stretch/>
        </p:blipFill>
        <p:spPr>
          <a:xfrm>
            <a:off x="2735763" y="4607805"/>
            <a:ext cx="8811639" cy="1484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704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35F94-6F3B-47AC-550B-47BFF91A4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BAF3E-B9CF-6400-4579-971DE40E1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27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REVIEW DATA MATCH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19837-FA29-A367-696A-CA6C19924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222" y="1778726"/>
            <a:ext cx="3870960" cy="4351338"/>
          </a:xfrm>
        </p:spPr>
        <p:txBody>
          <a:bodyPr/>
          <a:lstStyle/>
          <a:p>
            <a:r>
              <a:rPr lang="en-US" dirty="0"/>
              <a:t>Prompt data match</a:t>
            </a:r>
          </a:p>
          <a:p>
            <a:r>
              <a:rPr lang="en-US" dirty="0"/>
              <a:t>Select fields</a:t>
            </a:r>
          </a:p>
          <a:p>
            <a:r>
              <a:rPr lang="en-US" dirty="0"/>
              <a:t>Review matched data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68153F-B10B-0C5A-E9AA-99E2089E62C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350" t="32019" r="3855" b="16136"/>
          <a:stretch/>
        </p:blipFill>
        <p:spPr>
          <a:xfrm>
            <a:off x="3582891" y="1892473"/>
            <a:ext cx="8337360" cy="28800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BD763E-B89F-CACB-749E-BB5DE19D03A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447" t="25688" r="3132" b="6330"/>
          <a:stretch/>
        </p:blipFill>
        <p:spPr>
          <a:xfrm>
            <a:off x="3524135" y="2397124"/>
            <a:ext cx="8667865" cy="3846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140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3BCED-64BB-1F7C-CBCF-E0827E92F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1FFD7-B100-134F-14D9-820299366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60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/>
              <a:t>DEMENTIA &amp; AUTISM REGISTRY WORKFLOW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A1B27B-5A85-4DC9-F862-A070E9F9F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827" y="6357937"/>
            <a:ext cx="3862348" cy="340026"/>
          </a:xfrm>
          <a:prstGeom prst="rect">
            <a:avLst/>
          </a:prstGeom>
        </p:spPr>
      </p:pic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AE5E008A-C68C-54B0-F710-85D70E7785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6157623"/>
              </p:ext>
            </p:extLst>
          </p:nvPr>
        </p:nvGraphicFramePr>
        <p:xfrm>
          <a:off x="282007" y="1826365"/>
          <a:ext cx="11193714" cy="4376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77601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66B3D-C3DB-46DE-A83C-B5AE476EC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27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OBTAIN RECORD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067AC-E3E4-4543-8D87-0025B907AB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081" y="2111057"/>
            <a:ext cx="4023360" cy="4351338"/>
          </a:xfrm>
        </p:spPr>
        <p:txBody>
          <a:bodyPr/>
          <a:lstStyle/>
          <a:p>
            <a:r>
              <a:rPr lang="en-US" dirty="0"/>
              <a:t>If match is verified, review original record for pertinent information</a:t>
            </a:r>
          </a:p>
          <a:p>
            <a:r>
              <a:rPr lang="en-US" dirty="0"/>
              <a:t>Relay information to officer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D43045-2E3C-CF52-B86E-0D8E9CBA5EF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338" t="20461" r="44337" b="21299"/>
          <a:stretch>
            <a:fillRect/>
          </a:stretch>
        </p:blipFill>
        <p:spPr>
          <a:xfrm>
            <a:off x="4282441" y="1761023"/>
            <a:ext cx="4428780" cy="37277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E243360-309B-DD07-ACD4-75217558862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512" t="19147" r="43162" b="8391"/>
          <a:stretch>
            <a:fillRect/>
          </a:stretch>
        </p:blipFill>
        <p:spPr>
          <a:xfrm>
            <a:off x="7909561" y="1761023"/>
            <a:ext cx="3833870" cy="40150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5BE8BF-80AD-1FD3-A5DA-504173F07DD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875" t="83570" r="5000" b="-248"/>
          <a:stretch/>
        </p:blipFill>
        <p:spPr>
          <a:xfrm>
            <a:off x="2896423" y="5138763"/>
            <a:ext cx="8960295" cy="1163183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54526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ACF58-7490-3D62-545D-339917848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B3171-E8B2-FB5C-951A-0D79C31D7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602"/>
            <a:ext cx="10515600" cy="1325563"/>
          </a:xfrm>
        </p:spPr>
        <p:txBody>
          <a:bodyPr/>
          <a:lstStyle/>
          <a:p>
            <a:pPr algn="ctr"/>
            <a:r>
              <a:rPr lang="en-US" sz="5400" dirty="0"/>
              <a:t>RESOURCES</a:t>
            </a:r>
            <a:endParaRPr lang="en-US" dirty="0"/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7E3CD90F-D180-6351-7361-53784CAFB7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5449693"/>
              </p:ext>
            </p:extLst>
          </p:nvPr>
        </p:nvGraphicFramePr>
        <p:xfrm>
          <a:off x="3091885" y="1945786"/>
          <a:ext cx="6008229" cy="39985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EA8B82A9-28EB-267B-4C63-B07DC92799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827" y="6357937"/>
            <a:ext cx="3862348" cy="340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1807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C65A4-5DE3-45B2-B854-F00E1602C4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350" y="2578768"/>
            <a:ext cx="11925300" cy="850232"/>
          </a:xfrm>
        </p:spPr>
        <p:txBody>
          <a:bodyPr>
            <a:normAutofit fontScale="90000"/>
          </a:bodyPr>
          <a:lstStyle/>
          <a:p>
            <a:r>
              <a:rPr lang="en-US" sz="8900" dirty="0"/>
              <a:t>QUESTIONS?</a:t>
            </a:r>
            <a:endParaRPr lang="en-US" sz="3600" dirty="0">
              <a:solidFill>
                <a:schemeClr val="accent1">
                  <a:lumMod val="40000"/>
                  <a:lumOff val="60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0E6DE2-4AE3-47B1-BBE4-40CB6B266F75}"/>
              </a:ext>
            </a:extLst>
          </p:cNvPr>
          <p:cNvSpPr/>
          <p:nvPr/>
        </p:nvSpPr>
        <p:spPr>
          <a:xfrm>
            <a:off x="8243888" y="5835224"/>
            <a:ext cx="381476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+mn-ea"/>
                <a:cs typeface="+mn-cs"/>
              </a:rPr>
              <a:t>ESGI, LLC</a:t>
            </a:r>
          </a:p>
          <a:p>
            <a:pPr marL="0" marR="0" lvl="1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+mn-ea"/>
                <a:cs typeface="+mn-cs"/>
              </a:rPr>
              <a:t>20448 Peckham St</a:t>
            </a:r>
          </a:p>
          <a:p>
            <a:pPr marL="0" marR="0" lvl="1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+mn-ea"/>
                <a:cs typeface="+mn-cs"/>
              </a:rPr>
              <a:t>Ashburn, VA 20147</a:t>
            </a:r>
          </a:p>
          <a:p>
            <a:pPr marL="0" marR="0" lvl="1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+mn-ea"/>
                <a:cs typeface="+mn-cs"/>
              </a:rPr>
              <a:t>www.esgisolutions.com</a:t>
            </a:r>
          </a:p>
        </p:txBody>
      </p:sp>
      <p:pic>
        <p:nvPicPr>
          <p:cNvPr id="3" name="Picture 2" descr="Patent Logo Images - Free Download on ...">
            <a:extLst>
              <a:ext uri="{FF2B5EF4-FFF2-40B4-BE49-F238E27FC236}">
                <a16:creationId xmlns:a16="http://schemas.microsoft.com/office/drawing/2014/main" id="{B58A86A7-878F-5ACF-730A-926CB5F27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4053" y="5815271"/>
            <a:ext cx="974060" cy="974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97484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49809</TotalTime>
  <Words>626</Words>
  <Application>Microsoft Office PowerPoint</Application>
  <PresentationFormat>Widescreen</PresentationFormat>
  <Paragraphs>145</Paragraphs>
  <Slides>23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Bahnschrift</vt:lpstr>
      <vt:lpstr>Bahnschrift Light SemiCondensed</vt:lpstr>
      <vt:lpstr>Calibri</vt:lpstr>
      <vt:lpstr>Wingdings</vt:lpstr>
      <vt:lpstr>Office Theme</vt:lpstr>
      <vt:lpstr>SIMPLE TRACKING SYSTEM Cumberland County </vt:lpstr>
      <vt:lpstr>REGISTRY OVERVIEW</vt:lpstr>
      <vt:lpstr>DEMENTIA AND AUTISM REGISTRY</vt:lpstr>
      <vt:lpstr>REGISTRY ACCOUNT LEVELS</vt:lpstr>
      <vt:lpstr>ADMINISTRATOR</vt:lpstr>
      <vt:lpstr>DATA MANAGER</vt:lpstr>
      <vt:lpstr>USER</vt:lpstr>
      <vt:lpstr>GUEST</vt:lpstr>
      <vt:lpstr>ACCOUNT ACCESS</vt:lpstr>
      <vt:lpstr>NAVIGATING THE REGISTRY</vt:lpstr>
      <vt:lpstr>DEMENTIA &amp; AUTISM REGISTRY WORKFLOW</vt:lpstr>
      <vt:lpstr>REGISTRY POPULATED BY FAMILY</vt:lpstr>
      <vt:lpstr>DEMENTIA &amp; AUTISM REGISTRY WORKFLOW</vt:lpstr>
      <vt:lpstr>APP USED IN-FIELD</vt:lpstr>
      <vt:lpstr>DEMENTIA &amp; AUTISM REGISTRY WORKFLOW</vt:lpstr>
      <vt:lpstr>REGISTRY SEARCHES FOR MATCHES</vt:lpstr>
      <vt:lpstr>DEMENTIA &amp; AUTISM REGISTRY WORKFLOW</vt:lpstr>
      <vt:lpstr>REVIEW IMAGE MATCH</vt:lpstr>
      <vt:lpstr>REVIEW DATA MATCH</vt:lpstr>
      <vt:lpstr>DEMENTIA &amp; AUTISM REGISTRY WORKFLOW</vt:lpstr>
      <vt:lpstr>OBTAIN RECORD INFORMATION</vt:lpstr>
      <vt:lpstr>RESOURCES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FLING TRACK Patient Tracking Application www.flingtrack.com</dc:title>
  <dc:creator>Daneen Feehery</dc:creator>
  <cp:lastModifiedBy>Daneen Feehery</cp:lastModifiedBy>
  <cp:revision>73</cp:revision>
  <dcterms:created xsi:type="dcterms:W3CDTF">2021-10-15T15:41:22Z</dcterms:created>
  <dcterms:modified xsi:type="dcterms:W3CDTF">2026-07-01T12:24:39Z</dcterms:modified>
</cp:coreProperties>
</file>