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5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6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1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298" r:id="rId3"/>
    <p:sldId id="304" r:id="rId4"/>
    <p:sldId id="335" r:id="rId5"/>
    <p:sldId id="292" r:id="rId6"/>
    <p:sldId id="293" r:id="rId7"/>
    <p:sldId id="300" r:id="rId8"/>
    <p:sldId id="294" r:id="rId9"/>
    <p:sldId id="322" r:id="rId10"/>
    <p:sldId id="333" r:id="rId11"/>
    <p:sldId id="280" r:id="rId12"/>
    <p:sldId id="295" r:id="rId13"/>
    <p:sldId id="328" r:id="rId14"/>
    <p:sldId id="336" r:id="rId15"/>
    <p:sldId id="301" r:id="rId16"/>
    <p:sldId id="329" r:id="rId17"/>
    <p:sldId id="297" r:id="rId18"/>
    <p:sldId id="330" r:id="rId19"/>
    <p:sldId id="331" r:id="rId20"/>
    <p:sldId id="337" r:id="rId21"/>
    <p:sldId id="332" r:id="rId22"/>
    <p:sldId id="302" r:id="rId23"/>
    <p:sldId id="325" r:id="rId24"/>
    <p:sldId id="327" r:id="rId25"/>
    <p:sldId id="312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6274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A11FB37-516E-474C-8419-CB5904D1C79C}" v="9" dt="2026-09-11T14:28:43.49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778" autoAdjust="0"/>
    <p:restoredTop sz="91667" autoAdjust="0"/>
  </p:normalViewPr>
  <p:slideViewPr>
    <p:cSldViewPr snapToGrid="0">
      <p:cViewPr varScale="1">
        <p:scale>
          <a:sx n="58" d="100"/>
          <a:sy n="58" d="100"/>
        </p:scale>
        <p:origin x="576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neen Feehery" userId="fb9ed92df3472121" providerId="LiveId" clId="{1179E92C-39E8-4719-9082-ED387A0D9724}"/>
    <pc:docChg chg="custSel addSld delSld modSld sldOrd">
      <pc:chgData name="Daneen Feehery" userId="fb9ed92df3472121" providerId="LiveId" clId="{1179E92C-39E8-4719-9082-ED387A0D9724}" dt="2026-09-14T15:12:45.941" v="824" actId="20577"/>
      <pc:docMkLst>
        <pc:docMk/>
      </pc:docMkLst>
      <pc:sldChg chg="addSp delSp mod">
        <pc:chgData name="Daneen Feehery" userId="fb9ed92df3472121" providerId="LiveId" clId="{1179E92C-39E8-4719-9082-ED387A0D9724}" dt="2026-09-14T14:04:02.642" v="771" actId="22"/>
        <pc:sldMkLst>
          <pc:docMk/>
          <pc:sldMk cId="448592357" sldId="256"/>
        </pc:sldMkLst>
        <pc:picChg chg="add">
          <ac:chgData name="Daneen Feehery" userId="fb9ed92df3472121" providerId="LiveId" clId="{1179E92C-39E8-4719-9082-ED387A0D9724}" dt="2026-09-14T14:04:02.642" v="771" actId="22"/>
          <ac:picMkLst>
            <pc:docMk/>
            <pc:sldMk cId="448592357" sldId="256"/>
            <ac:picMk id="4" creationId="{DFEEBAD4-1B65-F4DF-36AE-61A7A1337900}"/>
          </ac:picMkLst>
        </pc:picChg>
        <pc:picChg chg="del">
          <ac:chgData name="Daneen Feehery" userId="fb9ed92df3472121" providerId="LiveId" clId="{1179E92C-39E8-4719-9082-ED387A0D9724}" dt="2026-09-14T14:04:02.195" v="770" actId="478"/>
          <ac:picMkLst>
            <pc:docMk/>
            <pc:sldMk cId="448592357" sldId="256"/>
            <ac:picMk id="13" creationId="{3CFCA3DA-F721-4765-8A8F-21F32FB9CB81}"/>
          </ac:picMkLst>
        </pc:picChg>
      </pc:sldChg>
      <pc:sldChg chg="modSp mod">
        <pc:chgData name="Daneen Feehery" userId="fb9ed92df3472121" providerId="LiveId" clId="{1179E92C-39E8-4719-9082-ED387A0D9724}" dt="2026-09-11T14:18:25.766" v="245"/>
        <pc:sldMkLst>
          <pc:docMk/>
          <pc:sldMk cId="2074973073" sldId="280"/>
        </pc:sldMkLst>
        <pc:graphicFrameChg chg="mod modGraphic">
          <ac:chgData name="Daneen Feehery" userId="fb9ed92df3472121" providerId="LiveId" clId="{1179E92C-39E8-4719-9082-ED387A0D9724}" dt="2026-09-11T14:18:25.766" v="245"/>
          <ac:graphicFrameMkLst>
            <pc:docMk/>
            <pc:sldMk cId="2074973073" sldId="280"/>
            <ac:graphicFrameMk id="9" creationId="{78979F57-0984-5660-CB96-A21A22CB4310}"/>
          </ac:graphicFrameMkLst>
        </pc:graphicFrameChg>
      </pc:sldChg>
      <pc:sldChg chg="ord">
        <pc:chgData name="Daneen Feehery" userId="fb9ed92df3472121" providerId="LiveId" clId="{1179E92C-39E8-4719-9082-ED387A0D9724}" dt="2026-09-14T14:10:33.897" v="775"/>
        <pc:sldMkLst>
          <pc:docMk/>
          <pc:sldMk cId="1304145002" sldId="298"/>
        </pc:sldMkLst>
      </pc:sldChg>
      <pc:sldChg chg="modSp mod">
        <pc:chgData name="Daneen Feehery" userId="fb9ed92df3472121" providerId="LiveId" clId="{1179E92C-39E8-4719-9082-ED387A0D9724}" dt="2026-09-11T14:19:50.312" v="352" actId="6549"/>
        <pc:sldMkLst>
          <pc:docMk/>
          <pc:sldMk cId="4267920751" sldId="301"/>
        </pc:sldMkLst>
        <pc:spChg chg="mod">
          <ac:chgData name="Daneen Feehery" userId="fb9ed92df3472121" providerId="LiveId" clId="{1179E92C-39E8-4719-9082-ED387A0D9724}" dt="2026-09-11T14:19:50.312" v="352" actId="6549"/>
          <ac:spMkLst>
            <pc:docMk/>
            <pc:sldMk cId="4267920751" sldId="301"/>
            <ac:spMk id="2" creationId="{A7F66B3D-C3DB-46DE-A83C-B5AE476EC226}"/>
          </ac:spMkLst>
        </pc:spChg>
      </pc:sldChg>
      <pc:sldChg chg="ord">
        <pc:chgData name="Daneen Feehery" userId="fb9ed92df3472121" providerId="LiveId" clId="{1179E92C-39E8-4719-9082-ED387A0D9724}" dt="2026-09-14T14:07:24.888" v="773"/>
        <pc:sldMkLst>
          <pc:docMk/>
          <pc:sldMk cId="3144138768" sldId="304"/>
        </pc:sldMkLst>
      </pc:sldChg>
      <pc:sldChg chg="addSp delSp mod">
        <pc:chgData name="Daneen Feehery" userId="fb9ed92df3472121" providerId="LiveId" clId="{1179E92C-39E8-4719-9082-ED387A0D9724}" dt="2026-09-14T14:43:27.876" v="777" actId="22"/>
        <pc:sldMkLst>
          <pc:docMk/>
          <pc:sldMk cId="749748427" sldId="312"/>
        </pc:sldMkLst>
        <pc:picChg chg="add">
          <ac:chgData name="Daneen Feehery" userId="fb9ed92df3472121" providerId="LiveId" clId="{1179E92C-39E8-4719-9082-ED387A0D9724}" dt="2026-09-14T14:43:27.876" v="777" actId="22"/>
          <ac:picMkLst>
            <pc:docMk/>
            <pc:sldMk cId="749748427" sldId="312"/>
            <ac:picMk id="4" creationId="{50CCCB1A-2E4E-61FA-1CC2-DC75EE05EA51}"/>
          </ac:picMkLst>
        </pc:picChg>
        <pc:picChg chg="del">
          <ac:chgData name="Daneen Feehery" userId="fb9ed92df3472121" providerId="LiveId" clId="{1179E92C-39E8-4719-9082-ED387A0D9724}" dt="2026-09-14T14:43:27.587" v="776" actId="478"/>
          <ac:picMkLst>
            <pc:docMk/>
            <pc:sldMk cId="749748427" sldId="312"/>
            <ac:picMk id="13" creationId="{3CFCA3DA-F721-4765-8A8F-21F32FB9CB81}"/>
          </ac:picMkLst>
        </pc:picChg>
      </pc:sldChg>
      <pc:sldChg chg="modSp mod">
        <pc:chgData name="Daneen Feehery" userId="fb9ed92df3472121" providerId="LiveId" clId="{1179E92C-39E8-4719-9082-ED387A0D9724}" dt="2026-09-11T13:50:58.935" v="175" actId="20577"/>
        <pc:sldMkLst>
          <pc:docMk/>
          <pc:sldMk cId="166675962" sldId="322"/>
        </pc:sldMkLst>
        <pc:spChg chg="mod">
          <ac:chgData name="Daneen Feehery" userId="fb9ed92df3472121" providerId="LiveId" clId="{1179E92C-39E8-4719-9082-ED387A0D9724}" dt="2026-09-11T13:50:58.935" v="175" actId="20577"/>
          <ac:spMkLst>
            <pc:docMk/>
            <pc:sldMk cId="166675962" sldId="322"/>
            <ac:spMk id="3" creationId="{E54067AC-E3E4-4543-8D87-0025B907AB87}"/>
          </ac:spMkLst>
        </pc:spChg>
      </pc:sldChg>
      <pc:sldChg chg="modSp mod">
        <pc:chgData name="Daneen Feehery" userId="fb9ed92df3472121" providerId="LiveId" clId="{1179E92C-39E8-4719-9082-ED387A0D9724}" dt="2026-09-14T15:12:45.941" v="824" actId="20577"/>
        <pc:sldMkLst>
          <pc:docMk/>
          <pc:sldMk cId="1906180791" sldId="327"/>
        </pc:sldMkLst>
        <pc:graphicFrameChg chg="modGraphic">
          <ac:chgData name="Daneen Feehery" userId="fb9ed92df3472121" providerId="LiveId" clId="{1179E92C-39E8-4719-9082-ED387A0D9724}" dt="2026-09-14T15:12:45.941" v="824" actId="20577"/>
          <ac:graphicFrameMkLst>
            <pc:docMk/>
            <pc:sldMk cId="1906180791" sldId="327"/>
            <ac:graphicFrameMk id="11" creationId="{7E3CD90F-D180-6351-7361-53784CAFB705}"/>
          </ac:graphicFrameMkLst>
        </pc:graphicFrameChg>
      </pc:sldChg>
      <pc:sldChg chg="modSp mod">
        <pc:chgData name="Daneen Feehery" userId="fb9ed92df3472121" providerId="LiveId" clId="{1179E92C-39E8-4719-9082-ED387A0D9724}" dt="2026-09-11T14:18:13.122" v="244" actId="20577"/>
        <pc:sldMkLst>
          <pc:docMk/>
          <pc:sldMk cId="2708147007" sldId="328"/>
        </pc:sldMkLst>
        <pc:graphicFrameChg chg="modGraphic">
          <ac:chgData name="Daneen Feehery" userId="fb9ed92df3472121" providerId="LiveId" clId="{1179E92C-39E8-4719-9082-ED387A0D9724}" dt="2026-09-11T14:18:13.122" v="244" actId="20577"/>
          <ac:graphicFrameMkLst>
            <pc:docMk/>
            <pc:sldMk cId="2708147007" sldId="328"/>
            <ac:graphicFrameMk id="9" creationId="{9BAAF025-7670-A7E8-4ACC-3B46A3C0A5B8}"/>
          </ac:graphicFrameMkLst>
        </pc:graphicFrameChg>
      </pc:sldChg>
      <pc:sldChg chg="modSp mod">
        <pc:chgData name="Daneen Feehery" userId="fb9ed92df3472121" providerId="LiveId" clId="{1179E92C-39E8-4719-9082-ED387A0D9724}" dt="2026-09-11T14:18:34.088" v="246"/>
        <pc:sldMkLst>
          <pc:docMk/>
          <pc:sldMk cId="3661945671" sldId="329"/>
        </pc:sldMkLst>
        <pc:graphicFrameChg chg="mod modGraphic">
          <ac:chgData name="Daneen Feehery" userId="fb9ed92df3472121" providerId="LiveId" clId="{1179E92C-39E8-4719-9082-ED387A0D9724}" dt="2026-09-11T14:18:34.088" v="246"/>
          <ac:graphicFrameMkLst>
            <pc:docMk/>
            <pc:sldMk cId="3661945671" sldId="329"/>
            <ac:graphicFrameMk id="9" creationId="{6394BE25-A178-CB2F-080A-55604AB32FF2}"/>
          </ac:graphicFrameMkLst>
        </pc:graphicFrameChg>
      </pc:sldChg>
      <pc:sldChg chg="modSp">
        <pc:chgData name="Daneen Feehery" userId="fb9ed92df3472121" providerId="LiveId" clId="{1179E92C-39E8-4719-9082-ED387A0D9724}" dt="2026-09-11T14:18:40.754" v="247"/>
        <pc:sldMkLst>
          <pc:docMk/>
          <pc:sldMk cId="105300896" sldId="330"/>
        </pc:sldMkLst>
        <pc:graphicFrameChg chg="mod">
          <ac:chgData name="Daneen Feehery" userId="fb9ed92df3472121" providerId="LiveId" clId="{1179E92C-39E8-4719-9082-ED387A0D9724}" dt="2026-09-11T14:18:40.754" v="247"/>
          <ac:graphicFrameMkLst>
            <pc:docMk/>
            <pc:sldMk cId="105300896" sldId="330"/>
            <ac:graphicFrameMk id="9" creationId="{0CE99844-C6FC-0A2F-4299-AFBD7168A56F}"/>
          </ac:graphicFrameMkLst>
        </pc:graphicFrameChg>
      </pc:sldChg>
      <pc:sldChg chg="modSp">
        <pc:chgData name="Daneen Feehery" userId="fb9ed92df3472121" providerId="LiveId" clId="{1179E92C-39E8-4719-9082-ED387A0D9724}" dt="2026-09-11T14:18:48.464" v="248"/>
        <pc:sldMkLst>
          <pc:docMk/>
          <pc:sldMk cId="47760167" sldId="332"/>
        </pc:sldMkLst>
        <pc:graphicFrameChg chg="mod">
          <ac:chgData name="Daneen Feehery" userId="fb9ed92df3472121" providerId="LiveId" clId="{1179E92C-39E8-4719-9082-ED387A0D9724}" dt="2026-09-11T14:18:48.464" v="248"/>
          <ac:graphicFrameMkLst>
            <pc:docMk/>
            <pc:sldMk cId="47760167" sldId="332"/>
            <ac:graphicFrameMk id="9" creationId="{AE5E008A-C68C-54B0-F710-85D70E7785A1}"/>
          </ac:graphicFrameMkLst>
        </pc:graphicFrameChg>
      </pc:sldChg>
      <pc:sldChg chg="add">
        <pc:chgData name="Daneen Feehery" userId="fb9ed92df3472121" providerId="LiveId" clId="{1179E92C-39E8-4719-9082-ED387A0D9724}" dt="2026-09-11T14:00:51.798" v="225"/>
        <pc:sldMkLst>
          <pc:docMk/>
          <pc:sldMk cId="2460404958" sldId="335"/>
        </pc:sldMkLst>
      </pc:sldChg>
      <pc:sldChg chg="addSp delSp modSp add mod ord">
        <pc:chgData name="Daneen Feehery" userId="fb9ed92df3472121" providerId="LiveId" clId="{1179E92C-39E8-4719-9082-ED387A0D9724}" dt="2026-09-11T14:27:46.514" v="763" actId="1076"/>
        <pc:sldMkLst>
          <pc:docMk/>
          <pc:sldMk cId="1915841581" sldId="336"/>
        </pc:sldMkLst>
        <pc:spChg chg="mod">
          <ac:chgData name="Daneen Feehery" userId="fb9ed92df3472121" providerId="LiveId" clId="{1179E92C-39E8-4719-9082-ED387A0D9724}" dt="2026-09-11T14:19:30.867" v="309" actId="20577"/>
          <ac:spMkLst>
            <pc:docMk/>
            <pc:sldMk cId="1915841581" sldId="336"/>
            <ac:spMk id="2" creationId="{EA17ABB8-07A4-1AF3-EE2B-F334A307F396}"/>
          </ac:spMkLst>
        </pc:spChg>
        <pc:spChg chg="mod">
          <ac:chgData name="Daneen Feehery" userId="fb9ed92df3472121" providerId="LiveId" clId="{1179E92C-39E8-4719-9082-ED387A0D9724}" dt="2026-09-11T14:25:32.814" v="642" actId="1076"/>
          <ac:spMkLst>
            <pc:docMk/>
            <pc:sldMk cId="1915841581" sldId="336"/>
            <ac:spMk id="3" creationId="{F3908B7A-452B-1653-665D-B9F5C8CF598B}"/>
          </ac:spMkLst>
        </pc:spChg>
        <pc:graphicFrameChg chg="add mod modGraphic">
          <ac:chgData name="Daneen Feehery" userId="fb9ed92df3472121" providerId="LiveId" clId="{1179E92C-39E8-4719-9082-ED387A0D9724}" dt="2026-09-11T14:27:46.514" v="763" actId="1076"/>
          <ac:graphicFrameMkLst>
            <pc:docMk/>
            <pc:sldMk cId="1915841581" sldId="336"/>
            <ac:graphicFrameMk id="6" creationId="{62DA81EF-FDB9-B803-65B2-6408200DD61E}"/>
          </ac:graphicFrameMkLst>
        </pc:graphicFrameChg>
      </pc:sldChg>
      <pc:sldChg chg="add ord">
        <pc:chgData name="Daneen Feehery" userId="fb9ed92df3472121" providerId="LiveId" clId="{1179E92C-39E8-4719-9082-ED387A0D9724}" dt="2026-09-11T14:29:13.770" v="768"/>
        <pc:sldMkLst>
          <pc:docMk/>
          <pc:sldMk cId="993420576" sldId="337"/>
        </pc:sldMkLst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9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#10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#1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#1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#13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#14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0E50C6F-B989-4DDB-AC2A-8687638CBA82}" type="doc">
      <dgm:prSet loTypeId="urn:microsoft.com/office/officeart/2005/8/layout/vList2" loCatId="list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en-US"/>
        </a:p>
      </dgm:t>
    </dgm:pt>
    <dgm:pt modelId="{2E8AD936-FA63-4F08-92C6-F4157E3DE2B5}">
      <dgm:prSet phldrT="[Text]"/>
      <dgm:spPr/>
      <dgm:t>
        <a:bodyPr/>
        <a:lstStyle/>
        <a:p>
          <a:r>
            <a:rPr lang="en-US" dirty="0"/>
            <a:t>Administrator</a:t>
          </a:r>
        </a:p>
      </dgm:t>
    </dgm:pt>
    <dgm:pt modelId="{DEAFF79A-00F5-4347-B037-8ED162DEBDAF}" type="parTrans" cxnId="{044D1007-7478-4D00-A428-8942C61BFFAC}">
      <dgm:prSet/>
      <dgm:spPr/>
      <dgm:t>
        <a:bodyPr/>
        <a:lstStyle/>
        <a:p>
          <a:endParaRPr lang="en-US"/>
        </a:p>
      </dgm:t>
    </dgm:pt>
    <dgm:pt modelId="{4C0BF2A5-A04E-4C97-B7B9-78785CF2D620}" type="sibTrans" cxnId="{044D1007-7478-4D00-A428-8942C61BFFAC}">
      <dgm:prSet/>
      <dgm:spPr/>
      <dgm:t>
        <a:bodyPr/>
        <a:lstStyle/>
        <a:p>
          <a:endParaRPr lang="en-US"/>
        </a:p>
      </dgm:t>
    </dgm:pt>
    <dgm:pt modelId="{99084262-4E0C-4BDA-85CF-1E022F79E7F0}">
      <dgm:prSet phldrT="[Text]"/>
      <dgm:spPr/>
      <dgm:t>
        <a:bodyPr/>
        <a:lstStyle/>
        <a:p>
          <a:r>
            <a:rPr lang="en-US" dirty="0"/>
            <a:t>Guest</a:t>
          </a:r>
        </a:p>
      </dgm:t>
    </dgm:pt>
    <dgm:pt modelId="{8EC108D0-C3B3-46CB-9053-C137927C4021}" type="parTrans" cxnId="{42A2EED5-B4FD-4603-9226-146C4703C7C5}">
      <dgm:prSet/>
      <dgm:spPr/>
      <dgm:t>
        <a:bodyPr/>
        <a:lstStyle/>
        <a:p>
          <a:endParaRPr lang="en-US"/>
        </a:p>
      </dgm:t>
    </dgm:pt>
    <dgm:pt modelId="{2E6F12EA-1179-4130-BCDC-365A2F4C47B7}" type="sibTrans" cxnId="{42A2EED5-B4FD-4603-9226-146C4703C7C5}">
      <dgm:prSet/>
      <dgm:spPr/>
      <dgm:t>
        <a:bodyPr/>
        <a:lstStyle/>
        <a:p>
          <a:endParaRPr lang="en-US"/>
        </a:p>
      </dgm:t>
    </dgm:pt>
    <dgm:pt modelId="{59E440FB-AFBF-40C1-A1A1-79C5285FF975}">
      <dgm:prSet phldrT="[Text]"/>
      <dgm:spPr/>
      <dgm:t>
        <a:bodyPr/>
        <a:lstStyle/>
        <a:p>
          <a:r>
            <a:rPr lang="en-US"/>
            <a:t>Data Manager</a:t>
          </a:r>
          <a:endParaRPr lang="en-US" dirty="0"/>
        </a:p>
      </dgm:t>
    </dgm:pt>
    <dgm:pt modelId="{3274C767-6451-4558-8921-4A7AAD1BCCBF}" type="parTrans" cxnId="{ECB3652D-8E36-428B-96EF-CEB033255DB6}">
      <dgm:prSet/>
      <dgm:spPr/>
      <dgm:t>
        <a:bodyPr/>
        <a:lstStyle/>
        <a:p>
          <a:endParaRPr lang="en-US"/>
        </a:p>
      </dgm:t>
    </dgm:pt>
    <dgm:pt modelId="{054E8C10-8932-42A5-AB26-129A5CC2BDE0}" type="sibTrans" cxnId="{ECB3652D-8E36-428B-96EF-CEB033255DB6}">
      <dgm:prSet/>
      <dgm:spPr/>
      <dgm:t>
        <a:bodyPr/>
        <a:lstStyle/>
        <a:p>
          <a:endParaRPr lang="en-US"/>
        </a:p>
      </dgm:t>
    </dgm:pt>
    <dgm:pt modelId="{5BA96F8E-60A5-4804-95F1-639315D56D82}">
      <dgm:prSet phldrT="[Text]"/>
      <dgm:spPr/>
      <dgm:t>
        <a:bodyPr/>
        <a:lstStyle/>
        <a:p>
          <a:r>
            <a:rPr lang="en-US"/>
            <a:t>User</a:t>
          </a:r>
          <a:endParaRPr lang="en-US" dirty="0"/>
        </a:p>
      </dgm:t>
    </dgm:pt>
    <dgm:pt modelId="{FAEC955E-0BDA-430B-A545-84837359E136}" type="parTrans" cxnId="{27E47308-70F5-4E6C-B738-03AAE41294BB}">
      <dgm:prSet/>
      <dgm:spPr/>
      <dgm:t>
        <a:bodyPr/>
        <a:lstStyle/>
        <a:p>
          <a:endParaRPr lang="en-US"/>
        </a:p>
      </dgm:t>
    </dgm:pt>
    <dgm:pt modelId="{5542B46F-863C-4DE5-951D-EC7B188EFE7C}" type="sibTrans" cxnId="{27E47308-70F5-4E6C-B738-03AAE41294BB}">
      <dgm:prSet/>
      <dgm:spPr/>
      <dgm:t>
        <a:bodyPr/>
        <a:lstStyle/>
        <a:p>
          <a:endParaRPr lang="en-US"/>
        </a:p>
      </dgm:t>
    </dgm:pt>
    <dgm:pt modelId="{0BC0F1C5-39EF-450E-8281-E02845957383}" type="pres">
      <dgm:prSet presAssocID="{10E50C6F-B989-4DDB-AC2A-8687638CBA82}" presName="linear" presStyleCnt="0">
        <dgm:presLayoutVars>
          <dgm:animLvl val="lvl"/>
          <dgm:resizeHandles val="exact"/>
        </dgm:presLayoutVars>
      </dgm:prSet>
      <dgm:spPr/>
    </dgm:pt>
    <dgm:pt modelId="{A1B9370B-7E80-4A30-92DA-9AD4E148AD3E}" type="pres">
      <dgm:prSet presAssocID="{2E8AD936-FA63-4F08-92C6-F4157E3DE2B5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D5F4F336-6155-4749-9EC3-BC1AEF143FC9}" type="pres">
      <dgm:prSet presAssocID="{4C0BF2A5-A04E-4C97-B7B9-78785CF2D620}" presName="spacer" presStyleCnt="0"/>
      <dgm:spPr/>
    </dgm:pt>
    <dgm:pt modelId="{F2AE2592-023E-4750-B78C-6ED10C9DB6D3}" type="pres">
      <dgm:prSet presAssocID="{59E440FB-AFBF-40C1-A1A1-79C5285FF975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E5C97A34-F9F3-4911-A7E5-412D12962F09}" type="pres">
      <dgm:prSet presAssocID="{054E8C10-8932-42A5-AB26-129A5CC2BDE0}" presName="spacer" presStyleCnt="0"/>
      <dgm:spPr/>
    </dgm:pt>
    <dgm:pt modelId="{BB20084B-092C-436F-88BF-DB014D89F792}" type="pres">
      <dgm:prSet presAssocID="{5BA96F8E-60A5-4804-95F1-639315D56D82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C80EBFD1-62E1-4946-9696-FC3BFC1AAC34}" type="pres">
      <dgm:prSet presAssocID="{5542B46F-863C-4DE5-951D-EC7B188EFE7C}" presName="spacer" presStyleCnt="0"/>
      <dgm:spPr/>
    </dgm:pt>
    <dgm:pt modelId="{8AB37119-F1D1-4AE3-BA49-9143C6ED9E29}" type="pres">
      <dgm:prSet presAssocID="{99084262-4E0C-4BDA-85CF-1E022F79E7F0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044D1007-7478-4D00-A428-8942C61BFFAC}" srcId="{10E50C6F-B989-4DDB-AC2A-8687638CBA82}" destId="{2E8AD936-FA63-4F08-92C6-F4157E3DE2B5}" srcOrd="0" destOrd="0" parTransId="{DEAFF79A-00F5-4347-B037-8ED162DEBDAF}" sibTransId="{4C0BF2A5-A04E-4C97-B7B9-78785CF2D620}"/>
    <dgm:cxn modelId="{27E47308-70F5-4E6C-B738-03AAE41294BB}" srcId="{10E50C6F-B989-4DDB-AC2A-8687638CBA82}" destId="{5BA96F8E-60A5-4804-95F1-639315D56D82}" srcOrd="2" destOrd="0" parTransId="{FAEC955E-0BDA-430B-A545-84837359E136}" sibTransId="{5542B46F-863C-4DE5-951D-EC7B188EFE7C}"/>
    <dgm:cxn modelId="{9E532D13-5A63-4FDB-BAEA-9D541056F81F}" type="presOf" srcId="{5BA96F8E-60A5-4804-95F1-639315D56D82}" destId="{BB20084B-092C-436F-88BF-DB014D89F792}" srcOrd="0" destOrd="0" presId="urn:microsoft.com/office/officeart/2005/8/layout/vList2"/>
    <dgm:cxn modelId="{47C7DE20-4EA1-462A-ABCF-9249001AA9D3}" type="presOf" srcId="{2E8AD936-FA63-4F08-92C6-F4157E3DE2B5}" destId="{A1B9370B-7E80-4A30-92DA-9AD4E148AD3E}" srcOrd="0" destOrd="0" presId="urn:microsoft.com/office/officeart/2005/8/layout/vList2"/>
    <dgm:cxn modelId="{ECB3652D-8E36-428B-96EF-CEB033255DB6}" srcId="{10E50C6F-B989-4DDB-AC2A-8687638CBA82}" destId="{59E440FB-AFBF-40C1-A1A1-79C5285FF975}" srcOrd="1" destOrd="0" parTransId="{3274C767-6451-4558-8921-4A7AAD1BCCBF}" sibTransId="{054E8C10-8932-42A5-AB26-129A5CC2BDE0}"/>
    <dgm:cxn modelId="{4049B377-3E05-4565-AC68-0D100A77046A}" type="presOf" srcId="{59E440FB-AFBF-40C1-A1A1-79C5285FF975}" destId="{F2AE2592-023E-4750-B78C-6ED10C9DB6D3}" srcOrd="0" destOrd="0" presId="urn:microsoft.com/office/officeart/2005/8/layout/vList2"/>
    <dgm:cxn modelId="{BD2B0359-3B40-4B3D-990E-9426D3B2DFF4}" type="presOf" srcId="{10E50C6F-B989-4DDB-AC2A-8687638CBA82}" destId="{0BC0F1C5-39EF-450E-8281-E02845957383}" srcOrd="0" destOrd="0" presId="urn:microsoft.com/office/officeart/2005/8/layout/vList2"/>
    <dgm:cxn modelId="{6A2469CC-C958-429E-BF39-F77205BF0DAB}" type="presOf" srcId="{99084262-4E0C-4BDA-85CF-1E022F79E7F0}" destId="{8AB37119-F1D1-4AE3-BA49-9143C6ED9E29}" srcOrd="0" destOrd="0" presId="urn:microsoft.com/office/officeart/2005/8/layout/vList2"/>
    <dgm:cxn modelId="{42A2EED5-B4FD-4603-9226-146C4703C7C5}" srcId="{10E50C6F-B989-4DDB-AC2A-8687638CBA82}" destId="{99084262-4E0C-4BDA-85CF-1E022F79E7F0}" srcOrd="3" destOrd="0" parTransId="{8EC108D0-C3B3-46CB-9053-C137927C4021}" sibTransId="{2E6F12EA-1179-4130-BCDC-365A2F4C47B7}"/>
    <dgm:cxn modelId="{A3F0E824-32AF-4007-827C-5C194DF0EB33}" type="presParOf" srcId="{0BC0F1C5-39EF-450E-8281-E02845957383}" destId="{A1B9370B-7E80-4A30-92DA-9AD4E148AD3E}" srcOrd="0" destOrd="0" presId="urn:microsoft.com/office/officeart/2005/8/layout/vList2"/>
    <dgm:cxn modelId="{12EB1428-43A1-4AA7-87B8-9E93F020FBBE}" type="presParOf" srcId="{0BC0F1C5-39EF-450E-8281-E02845957383}" destId="{D5F4F336-6155-4749-9EC3-BC1AEF143FC9}" srcOrd="1" destOrd="0" presId="urn:microsoft.com/office/officeart/2005/8/layout/vList2"/>
    <dgm:cxn modelId="{A0D7C196-F4E4-4A6B-8A96-7E063053BD14}" type="presParOf" srcId="{0BC0F1C5-39EF-450E-8281-E02845957383}" destId="{F2AE2592-023E-4750-B78C-6ED10C9DB6D3}" srcOrd="2" destOrd="0" presId="urn:microsoft.com/office/officeart/2005/8/layout/vList2"/>
    <dgm:cxn modelId="{99960ADB-177E-4F87-BC88-60535F695FDC}" type="presParOf" srcId="{0BC0F1C5-39EF-450E-8281-E02845957383}" destId="{E5C97A34-F9F3-4911-A7E5-412D12962F09}" srcOrd="3" destOrd="0" presId="urn:microsoft.com/office/officeart/2005/8/layout/vList2"/>
    <dgm:cxn modelId="{58324110-8D7F-4AFD-B8E5-83044471F0DD}" type="presParOf" srcId="{0BC0F1C5-39EF-450E-8281-E02845957383}" destId="{BB20084B-092C-436F-88BF-DB014D89F792}" srcOrd="4" destOrd="0" presId="urn:microsoft.com/office/officeart/2005/8/layout/vList2"/>
    <dgm:cxn modelId="{A5DDBEA8-CBA7-435E-9190-494BFEF1BD49}" type="presParOf" srcId="{0BC0F1C5-39EF-450E-8281-E02845957383}" destId="{C80EBFD1-62E1-4946-9696-FC3BFC1AAC34}" srcOrd="5" destOrd="0" presId="urn:microsoft.com/office/officeart/2005/8/layout/vList2"/>
    <dgm:cxn modelId="{B355E87C-4511-4E41-8C7D-1C730E9B81C9}" type="presParOf" srcId="{0BC0F1C5-39EF-450E-8281-E02845957383}" destId="{8AB37119-F1D1-4AE3-BA49-9143C6ED9E29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9FF357A-3ADB-4647-9D06-C98E72C5A37C}" type="doc">
      <dgm:prSet loTypeId="urn:microsoft.com/office/officeart/2005/8/layout/vProcess5" loCatId="process" qsTypeId="urn:microsoft.com/office/officeart/2005/8/quickstyle/simple1#9" qsCatId="simple" csTypeId="urn:microsoft.com/office/officeart/2005/8/colors/accent1_2#9" csCatId="accent1" phldr="1"/>
      <dgm:spPr/>
      <dgm:t>
        <a:bodyPr/>
        <a:lstStyle/>
        <a:p>
          <a:endParaRPr lang="en-US"/>
        </a:p>
      </dgm:t>
    </dgm:pt>
    <dgm:pt modelId="{48361720-D524-4160-9AEF-DFD8AAE8AA32}">
      <dgm:prSet phldrT="[Text]"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en-US" dirty="0"/>
            <a:t>Registry populated by community</a:t>
          </a:r>
        </a:p>
      </dgm:t>
    </dgm:pt>
    <dgm:pt modelId="{0A130344-5B70-41EF-BFB5-6639744CEC9D}" type="parTrans" cxnId="{96A1CEE0-23F1-4A41-B43A-1045A4C89BB5}">
      <dgm:prSet/>
      <dgm:spPr/>
      <dgm:t>
        <a:bodyPr/>
        <a:lstStyle/>
        <a:p>
          <a:endParaRPr lang="en-US"/>
        </a:p>
      </dgm:t>
    </dgm:pt>
    <dgm:pt modelId="{2E24BA2D-72FC-4BDF-A731-BBECE10C057D}" type="sibTrans" cxnId="{96A1CEE0-23F1-4A41-B43A-1045A4C89BB5}">
      <dgm:prSet/>
      <dgm:spPr/>
      <dgm:t>
        <a:bodyPr/>
        <a:lstStyle/>
        <a:p>
          <a:endParaRPr lang="en-US"/>
        </a:p>
      </dgm:t>
    </dgm:pt>
    <dgm:pt modelId="{F0777F35-0F0E-455F-AAB5-E0D85CF853B4}">
      <dgm:prSet phldrT="[Text]"/>
      <dgm:spPr/>
      <dgm:t>
        <a:bodyPr/>
        <a:lstStyle/>
        <a:p>
          <a:r>
            <a:rPr lang="en-US" dirty="0"/>
            <a:t>Used in-field whenever missing person(s) reported or located</a:t>
          </a:r>
        </a:p>
      </dgm:t>
    </dgm:pt>
    <dgm:pt modelId="{AAB92E93-E002-4FA0-B793-ED0E7E716EDB}" type="parTrans" cxnId="{4CF8FF17-8F05-46E4-97BE-B8B362F2E470}">
      <dgm:prSet/>
      <dgm:spPr/>
      <dgm:t>
        <a:bodyPr/>
        <a:lstStyle/>
        <a:p>
          <a:endParaRPr lang="en-US"/>
        </a:p>
      </dgm:t>
    </dgm:pt>
    <dgm:pt modelId="{27D8A6C5-FA5A-411B-8AEC-2A737B1F39E1}" type="sibTrans" cxnId="{4CF8FF17-8F05-46E4-97BE-B8B362F2E470}">
      <dgm:prSet/>
      <dgm:spPr/>
      <dgm:t>
        <a:bodyPr/>
        <a:lstStyle/>
        <a:p>
          <a:endParaRPr lang="en-US"/>
        </a:p>
      </dgm:t>
    </dgm:pt>
    <dgm:pt modelId="{D73ED26A-2D7C-4ABE-88BA-75CA831DAABA}">
      <dgm:prSet phldrT="[Text]"/>
      <dgm:spPr/>
      <dgm:t>
        <a:bodyPr/>
        <a:lstStyle/>
        <a:p>
          <a:r>
            <a:rPr lang="en-US" dirty="0"/>
            <a:t>Officer prompts Data Managers to review potential matches</a:t>
          </a:r>
        </a:p>
      </dgm:t>
    </dgm:pt>
    <dgm:pt modelId="{8ABE981C-9A61-4652-B132-DF25E9FFC14D}" type="parTrans" cxnId="{86A7EA41-47A4-458F-BCA1-3492B6F0179D}">
      <dgm:prSet/>
      <dgm:spPr/>
      <dgm:t>
        <a:bodyPr/>
        <a:lstStyle/>
        <a:p>
          <a:endParaRPr lang="en-US"/>
        </a:p>
      </dgm:t>
    </dgm:pt>
    <dgm:pt modelId="{D9A615D7-2765-4C91-8656-E0AC8EE8BA6A}" type="sibTrans" cxnId="{86A7EA41-47A4-458F-BCA1-3492B6F0179D}">
      <dgm:prSet/>
      <dgm:spPr/>
      <dgm:t>
        <a:bodyPr/>
        <a:lstStyle/>
        <a:p>
          <a:endParaRPr lang="en-US"/>
        </a:p>
      </dgm:t>
    </dgm:pt>
    <dgm:pt modelId="{AEC28A7B-5E61-4396-8F3A-D04893ECAFEC}">
      <dgm:prSet phldrT="[Text]"/>
      <dgm:spPr/>
      <dgm:t>
        <a:bodyPr/>
        <a:lstStyle/>
        <a:p>
          <a:r>
            <a:rPr lang="en-US" dirty="0"/>
            <a:t>Data Manager reviews/confirms potential match(es)</a:t>
          </a:r>
        </a:p>
      </dgm:t>
    </dgm:pt>
    <dgm:pt modelId="{E91CD057-2D0E-422C-B141-BE5529308296}" type="parTrans" cxnId="{FC1B63DC-5719-498C-9BCE-3851733D042C}">
      <dgm:prSet/>
      <dgm:spPr/>
      <dgm:t>
        <a:bodyPr/>
        <a:lstStyle/>
        <a:p>
          <a:endParaRPr lang="en-US"/>
        </a:p>
      </dgm:t>
    </dgm:pt>
    <dgm:pt modelId="{A8E6505A-E012-49A1-A5C4-A68E20825A13}" type="sibTrans" cxnId="{FC1B63DC-5719-498C-9BCE-3851733D042C}">
      <dgm:prSet/>
      <dgm:spPr/>
      <dgm:t>
        <a:bodyPr/>
        <a:lstStyle/>
        <a:p>
          <a:endParaRPr lang="en-US"/>
        </a:p>
      </dgm:t>
    </dgm:pt>
    <dgm:pt modelId="{8A9B4C9E-C182-405F-93D4-32223627E3B6}">
      <dgm:prSet phldrT="[Text]"/>
      <dgm:spPr/>
      <dgm:t>
        <a:bodyPr/>
        <a:lstStyle/>
        <a:p>
          <a:r>
            <a:rPr lang="en-US"/>
            <a:t>Record information shared with responding officer(s)</a:t>
          </a:r>
          <a:endParaRPr lang="en-US" dirty="0"/>
        </a:p>
      </dgm:t>
    </dgm:pt>
    <dgm:pt modelId="{8E7C9204-FC6D-4D44-A976-1903431909F0}" type="parTrans" cxnId="{CEDBA98A-BB79-4698-91E5-9210F50F2C36}">
      <dgm:prSet/>
      <dgm:spPr/>
      <dgm:t>
        <a:bodyPr/>
        <a:lstStyle/>
        <a:p>
          <a:endParaRPr lang="en-US"/>
        </a:p>
      </dgm:t>
    </dgm:pt>
    <dgm:pt modelId="{BCA6C284-7BF3-427F-B2F2-CFA63E347581}" type="sibTrans" cxnId="{CEDBA98A-BB79-4698-91E5-9210F50F2C36}">
      <dgm:prSet/>
      <dgm:spPr/>
      <dgm:t>
        <a:bodyPr/>
        <a:lstStyle/>
        <a:p>
          <a:endParaRPr lang="en-US"/>
        </a:p>
      </dgm:t>
    </dgm:pt>
    <dgm:pt modelId="{49ED29ED-DDD9-4927-934B-3EC7103991C9}" type="pres">
      <dgm:prSet presAssocID="{69FF357A-3ADB-4647-9D06-C98E72C5A37C}" presName="outerComposite" presStyleCnt="0">
        <dgm:presLayoutVars>
          <dgm:chMax val="5"/>
          <dgm:dir/>
          <dgm:resizeHandles val="exact"/>
        </dgm:presLayoutVars>
      </dgm:prSet>
      <dgm:spPr/>
    </dgm:pt>
    <dgm:pt modelId="{922A49F4-22FA-4A7D-9C19-77B77474E6FB}" type="pres">
      <dgm:prSet presAssocID="{69FF357A-3ADB-4647-9D06-C98E72C5A37C}" presName="dummyMaxCanvas" presStyleCnt="0">
        <dgm:presLayoutVars/>
      </dgm:prSet>
      <dgm:spPr/>
    </dgm:pt>
    <dgm:pt modelId="{09FA9E3E-A438-407B-9741-827EE365F952}" type="pres">
      <dgm:prSet presAssocID="{69FF357A-3ADB-4647-9D06-C98E72C5A37C}" presName="FiveNodes_1" presStyleLbl="node1" presStyleIdx="0" presStyleCnt="5">
        <dgm:presLayoutVars>
          <dgm:bulletEnabled val="1"/>
        </dgm:presLayoutVars>
      </dgm:prSet>
      <dgm:spPr/>
    </dgm:pt>
    <dgm:pt modelId="{04D48661-BDDF-4CD9-80A1-59CE3A70E712}" type="pres">
      <dgm:prSet presAssocID="{69FF357A-3ADB-4647-9D06-C98E72C5A37C}" presName="FiveNodes_2" presStyleLbl="node1" presStyleIdx="1" presStyleCnt="5">
        <dgm:presLayoutVars>
          <dgm:bulletEnabled val="1"/>
        </dgm:presLayoutVars>
      </dgm:prSet>
      <dgm:spPr/>
    </dgm:pt>
    <dgm:pt modelId="{3F3B1CCC-A983-47D8-8DA7-F172B8D3DD6B}" type="pres">
      <dgm:prSet presAssocID="{69FF357A-3ADB-4647-9D06-C98E72C5A37C}" presName="FiveNodes_3" presStyleLbl="node1" presStyleIdx="2" presStyleCnt="5">
        <dgm:presLayoutVars>
          <dgm:bulletEnabled val="1"/>
        </dgm:presLayoutVars>
      </dgm:prSet>
      <dgm:spPr/>
    </dgm:pt>
    <dgm:pt modelId="{0DBA0283-EB67-4D78-9548-DEAAB397AB92}" type="pres">
      <dgm:prSet presAssocID="{69FF357A-3ADB-4647-9D06-C98E72C5A37C}" presName="FiveNodes_4" presStyleLbl="node1" presStyleIdx="3" presStyleCnt="5">
        <dgm:presLayoutVars>
          <dgm:bulletEnabled val="1"/>
        </dgm:presLayoutVars>
      </dgm:prSet>
      <dgm:spPr/>
    </dgm:pt>
    <dgm:pt modelId="{D1D80158-4402-4960-9610-A37186460A88}" type="pres">
      <dgm:prSet presAssocID="{69FF357A-3ADB-4647-9D06-C98E72C5A37C}" presName="FiveNodes_5" presStyleLbl="node1" presStyleIdx="4" presStyleCnt="5">
        <dgm:presLayoutVars>
          <dgm:bulletEnabled val="1"/>
        </dgm:presLayoutVars>
      </dgm:prSet>
      <dgm:spPr/>
    </dgm:pt>
    <dgm:pt modelId="{482BE9AC-E278-447C-86DA-A99476CA52CD}" type="pres">
      <dgm:prSet presAssocID="{69FF357A-3ADB-4647-9D06-C98E72C5A37C}" presName="FiveConn_1-2" presStyleLbl="fgAccFollowNode1" presStyleIdx="0" presStyleCnt="4">
        <dgm:presLayoutVars>
          <dgm:bulletEnabled val="1"/>
        </dgm:presLayoutVars>
      </dgm:prSet>
      <dgm:spPr/>
    </dgm:pt>
    <dgm:pt modelId="{E77ABA7D-ABEC-40DD-9E6B-0043A3643935}" type="pres">
      <dgm:prSet presAssocID="{69FF357A-3ADB-4647-9D06-C98E72C5A37C}" presName="FiveConn_2-3" presStyleLbl="fgAccFollowNode1" presStyleIdx="1" presStyleCnt="4">
        <dgm:presLayoutVars>
          <dgm:bulletEnabled val="1"/>
        </dgm:presLayoutVars>
      </dgm:prSet>
      <dgm:spPr/>
    </dgm:pt>
    <dgm:pt modelId="{02791FE8-E571-4497-8E8A-AE0B5B80BDC8}" type="pres">
      <dgm:prSet presAssocID="{69FF357A-3ADB-4647-9D06-C98E72C5A37C}" presName="FiveConn_3-4" presStyleLbl="fgAccFollowNode1" presStyleIdx="2" presStyleCnt="4">
        <dgm:presLayoutVars>
          <dgm:bulletEnabled val="1"/>
        </dgm:presLayoutVars>
      </dgm:prSet>
      <dgm:spPr/>
    </dgm:pt>
    <dgm:pt modelId="{A55E85ED-8F7B-450B-AF65-F63518AEC15C}" type="pres">
      <dgm:prSet presAssocID="{69FF357A-3ADB-4647-9D06-C98E72C5A37C}" presName="FiveConn_4-5" presStyleLbl="fgAccFollowNode1" presStyleIdx="3" presStyleCnt="4">
        <dgm:presLayoutVars>
          <dgm:bulletEnabled val="1"/>
        </dgm:presLayoutVars>
      </dgm:prSet>
      <dgm:spPr/>
    </dgm:pt>
    <dgm:pt modelId="{C1225A91-CFAF-463B-9333-DC606AB56F1C}" type="pres">
      <dgm:prSet presAssocID="{69FF357A-3ADB-4647-9D06-C98E72C5A37C}" presName="FiveNodes_1_text" presStyleLbl="node1" presStyleIdx="4" presStyleCnt="5">
        <dgm:presLayoutVars>
          <dgm:bulletEnabled val="1"/>
        </dgm:presLayoutVars>
      </dgm:prSet>
      <dgm:spPr/>
    </dgm:pt>
    <dgm:pt modelId="{D4F83C7C-9193-4CFF-929C-D71F76DC1D2D}" type="pres">
      <dgm:prSet presAssocID="{69FF357A-3ADB-4647-9D06-C98E72C5A37C}" presName="FiveNodes_2_text" presStyleLbl="node1" presStyleIdx="4" presStyleCnt="5">
        <dgm:presLayoutVars>
          <dgm:bulletEnabled val="1"/>
        </dgm:presLayoutVars>
      </dgm:prSet>
      <dgm:spPr/>
    </dgm:pt>
    <dgm:pt modelId="{22B31FAB-01C3-461E-A932-A4D9D6F57BD3}" type="pres">
      <dgm:prSet presAssocID="{69FF357A-3ADB-4647-9D06-C98E72C5A37C}" presName="FiveNodes_3_text" presStyleLbl="node1" presStyleIdx="4" presStyleCnt="5">
        <dgm:presLayoutVars>
          <dgm:bulletEnabled val="1"/>
        </dgm:presLayoutVars>
      </dgm:prSet>
      <dgm:spPr/>
    </dgm:pt>
    <dgm:pt modelId="{2E3E4A9B-A13F-43B5-9CB5-53ADA7D634B5}" type="pres">
      <dgm:prSet presAssocID="{69FF357A-3ADB-4647-9D06-C98E72C5A37C}" presName="FiveNodes_4_text" presStyleLbl="node1" presStyleIdx="4" presStyleCnt="5">
        <dgm:presLayoutVars>
          <dgm:bulletEnabled val="1"/>
        </dgm:presLayoutVars>
      </dgm:prSet>
      <dgm:spPr/>
    </dgm:pt>
    <dgm:pt modelId="{334ECEFD-4D8F-4001-8D5B-C9D34337C991}" type="pres">
      <dgm:prSet presAssocID="{69FF357A-3ADB-4647-9D06-C98E72C5A37C}" presName="FiveNodes_5_text" presStyleLbl="node1" presStyleIdx="4" presStyleCnt="5">
        <dgm:presLayoutVars>
          <dgm:bulletEnabled val="1"/>
        </dgm:presLayoutVars>
      </dgm:prSet>
      <dgm:spPr/>
    </dgm:pt>
  </dgm:ptLst>
  <dgm:cxnLst>
    <dgm:cxn modelId="{0AE6E507-D272-4932-A769-A00D2489F880}" type="presOf" srcId="{AEC28A7B-5E61-4396-8F3A-D04893ECAFEC}" destId="{2E3E4A9B-A13F-43B5-9CB5-53ADA7D634B5}" srcOrd="1" destOrd="0" presId="urn:microsoft.com/office/officeart/2005/8/layout/vProcess5"/>
    <dgm:cxn modelId="{4AEFF107-2BB4-427A-A9D8-E59AE855F203}" type="presOf" srcId="{D73ED26A-2D7C-4ABE-88BA-75CA831DAABA}" destId="{3F3B1CCC-A983-47D8-8DA7-F172B8D3DD6B}" srcOrd="0" destOrd="0" presId="urn:microsoft.com/office/officeart/2005/8/layout/vProcess5"/>
    <dgm:cxn modelId="{4CF8FF17-8F05-46E4-97BE-B8B362F2E470}" srcId="{69FF357A-3ADB-4647-9D06-C98E72C5A37C}" destId="{F0777F35-0F0E-455F-AAB5-E0D85CF853B4}" srcOrd="1" destOrd="0" parTransId="{AAB92E93-E002-4FA0-B793-ED0E7E716EDB}" sibTransId="{27D8A6C5-FA5A-411B-8AEC-2A737B1F39E1}"/>
    <dgm:cxn modelId="{FCF7BC1F-A46E-4F6A-9967-053D400973ED}" type="presOf" srcId="{8A9B4C9E-C182-405F-93D4-32223627E3B6}" destId="{334ECEFD-4D8F-4001-8D5B-C9D34337C991}" srcOrd="1" destOrd="0" presId="urn:microsoft.com/office/officeart/2005/8/layout/vProcess5"/>
    <dgm:cxn modelId="{BDB00B27-E2AF-46B2-909F-BEB681F0A511}" type="presOf" srcId="{AEC28A7B-5E61-4396-8F3A-D04893ECAFEC}" destId="{0DBA0283-EB67-4D78-9548-DEAAB397AB92}" srcOrd="0" destOrd="0" presId="urn:microsoft.com/office/officeart/2005/8/layout/vProcess5"/>
    <dgm:cxn modelId="{4022EB2C-8874-4C16-8764-93898EACAC7A}" type="presOf" srcId="{48361720-D524-4160-9AEF-DFD8AAE8AA32}" destId="{C1225A91-CFAF-463B-9333-DC606AB56F1C}" srcOrd="1" destOrd="0" presId="urn:microsoft.com/office/officeart/2005/8/layout/vProcess5"/>
    <dgm:cxn modelId="{6CC4D83E-20EC-4544-910D-93A9557F7AC3}" type="presOf" srcId="{D73ED26A-2D7C-4ABE-88BA-75CA831DAABA}" destId="{22B31FAB-01C3-461E-A932-A4D9D6F57BD3}" srcOrd="1" destOrd="0" presId="urn:microsoft.com/office/officeart/2005/8/layout/vProcess5"/>
    <dgm:cxn modelId="{86A7EA41-47A4-458F-BCA1-3492B6F0179D}" srcId="{69FF357A-3ADB-4647-9D06-C98E72C5A37C}" destId="{D73ED26A-2D7C-4ABE-88BA-75CA831DAABA}" srcOrd="2" destOrd="0" parTransId="{8ABE981C-9A61-4652-B132-DF25E9FFC14D}" sibTransId="{D9A615D7-2765-4C91-8656-E0AC8EE8BA6A}"/>
    <dgm:cxn modelId="{EDE85680-FCEC-4E6A-AE28-F8FB898949FE}" type="presOf" srcId="{F0777F35-0F0E-455F-AAB5-E0D85CF853B4}" destId="{04D48661-BDDF-4CD9-80A1-59CE3A70E712}" srcOrd="0" destOrd="0" presId="urn:microsoft.com/office/officeart/2005/8/layout/vProcess5"/>
    <dgm:cxn modelId="{CEDBA98A-BB79-4698-91E5-9210F50F2C36}" srcId="{69FF357A-3ADB-4647-9D06-C98E72C5A37C}" destId="{8A9B4C9E-C182-405F-93D4-32223627E3B6}" srcOrd="4" destOrd="0" parTransId="{8E7C9204-FC6D-4D44-A976-1903431909F0}" sibTransId="{BCA6C284-7BF3-427F-B2F2-CFA63E347581}"/>
    <dgm:cxn modelId="{527BB48D-4D05-49FE-9041-09875BC124D4}" type="presOf" srcId="{D9A615D7-2765-4C91-8656-E0AC8EE8BA6A}" destId="{02791FE8-E571-4497-8E8A-AE0B5B80BDC8}" srcOrd="0" destOrd="0" presId="urn:microsoft.com/office/officeart/2005/8/layout/vProcess5"/>
    <dgm:cxn modelId="{2F4AE6A0-F434-4EA1-A9F6-E0D4D080FBF6}" type="presOf" srcId="{2E24BA2D-72FC-4BDF-A731-BBECE10C057D}" destId="{482BE9AC-E278-447C-86DA-A99476CA52CD}" srcOrd="0" destOrd="0" presId="urn:microsoft.com/office/officeart/2005/8/layout/vProcess5"/>
    <dgm:cxn modelId="{F90209A7-4FB5-4EEE-B54D-09D7A4A1BD81}" type="presOf" srcId="{48361720-D524-4160-9AEF-DFD8AAE8AA32}" destId="{09FA9E3E-A438-407B-9741-827EE365F952}" srcOrd="0" destOrd="0" presId="urn:microsoft.com/office/officeart/2005/8/layout/vProcess5"/>
    <dgm:cxn modelId="{2A2C38AD-CC60-4DBA-AE08-B9C747340DEF}" type="presOf" srcId="{69FF357A-3ADB-4647-9D06-C98E72C5A37C}" destId="{49ED29ED-DDD9-4927-934B-3EC7103991C9}" srcOrd="0" destOrd="0" presId="urn:microsoft.com/office/officeart/2005/8/layout/vProcess5"/>
    <dgm:cxn modelId="{FC1B63DC-5719-498C-9BCE-3851733D042C}" srcId="{69FF357A-3ADB-4647-9D06-C98E72C5A37C}" destId="{AEC28A7B-5E61-4396-8F3A-D04893ECAFEC}" srcOrd="3" destOrd="0" parTransId="{E91CD057-2D0E-422C-B141-BE5529308296}" sibTransId="{A8E6505A-E012-49A1-A5C4-A68E20825A13}"/>
    <dgm:cxn modelId="{866818DD-B8C3-4ABE-BC60-76977585ACA6}" type="presOf" srcId="{F0777F35-0F0E-455F-AAB5-E0D85CF853B4}" destId="{D4F83C7C-9193-4CFF-929C-D71F76DC1D2D}" srcOrd="1" destOrd="0" presId="urn:microsoft.com/office/officeart/2005/8/layout/vProcess5"/>
    <dgm:cxn modelId="{96A1CEE0-23F1-4A41-B43A-1045A4C89BB5}" srcId="{69FF357A-3ADB-4647-9D06-C98E72C5A37C}" destId="{48361720-D524-4160-9AEF-DFD8AAE8AA32}" srcOrd="0" destOrd="0" parTransId="{0A130344-5B70-41EF-BFB5-6639744CEC9D}" sibTransId="{2E24BA2D-72FC-4BDF-A731-BBECE10C057D}"/>
    <dgm:cxn modelId="{739ED0E7-6AE4-4589-9761-423DE2D154DC}" type="presOf" srcId="{8A9B4C9E-C182-405F-93D4-32223627E3B6}" destId="{D1D80158-4402-4960-9610-A37186460A88}" srcOrd="0" destOrd="0" presId="urn:microsoft.com/office/officeart/2005/8/layout/vProcess5"/>
    <dgm:cxn modelId="{289011F1-B8DB-4955-B0A2-CF68A4DA2B2F}" type="presOf" srcId="{27D8A6C5-FA5A-411B-8AEC-2A737B1F39E1}" destId="{E77ABA7D-ABEC-40DD-9E6B-0043A3643935}" srcOrd="0" destOrd="0" presId="urn:microsoft.com/office/officeart/2005/8/layout/vProcess5"/>
    <dgm:cxn modelId="{07924FF2-74B0-4FB9-8339-09246D81060C}" type="presOf" srcId="{A8E6505A-E012-49A1-A5C4-A68E20825A13}" destId="{A55E85ED-8F7B-450B-AF65-F63518AEC15C}" srcOrd="0" destOrd="0" presId="urn:microsoft.com/office/officeart/2005/8/layout/vProcess5"/>
    <dgm:cxn modelId="{EE5B44A6-7414-489C-84D4-869147FCA8FE}" type="presParOf" srcId="{49ED29ED-DDD9-4927-934B-3EC7103991C9}" destId="{922A49F4-22FA-4A7D-9C19-77B77474E6FB}" srcOrd="0" destOrd="0" presId="urn:microsoft.com/office/officeart/2005/8/layout/vProcess5"/>
    <dgm:cxn modelId="{0B4F5389-09D6-463A-9F3A-CF7AC9FD160A}" type="presParOf" srcId="{49ED29ED-DDD9-4927-934B-3EC7103991C9}" destId="{09FA9E3E-A438-407B-9741-827EE365F952}" srcOrd="1" destOrd="0" presId="urn:microsoft.com/office/officeart/2005/8/layout/vProcess5"/>
    <dgm:cxn modelId="{00687631-89B3-4C87-896B-71DBA5C2504A}" type="presParOf" srcId="{49ED29ED-DDD9-4927-934B-3EC7103991C9}" destId="{04D48661-BDDF-4CD9-80A1-59CE3A70E712}" srcOrd="2" destOrd="0" presId="urn:microsoft.com/office/officeart/2005/8/layout/vProcess5"/>
    <dgm:cxn modelId="{4D248877-F7EA-4C2F-BB89-FF7C5C71EAAE}" type="presParOf" srcId="{49ED29ED-DDD9-4927-934B-3EC7103991C9}" destId="{3F3B1CCC-A983-47D8-8DA7-F172B8D3DD6B}" srcOrd="3" destOrd="0" presId="urn:microsoft.com/office/officeart/2005/8/layout/vProcess5"/>
    <dgm:cxn modelId="{CAA25A1A-FEAB-4708-AE65-D5BBEC3FB37B}" type="presParOf" srcId="{49ED29ED-DDD9-4927-934B-3EC7103991C9}" destId="{0DBA0283-EB67-4D78-9548-DEAAB397AB92}" srcOrd="4" destOrd="0" presId="urn:microsoft.com/office/officeart/2005/8/layout/vProcess5"/>
    <dgm:cxn modelId="{4E495E52-5DAE-4558-84F1-32481C82B884}" type="presParOf" srcId="{49ED29ED-DDD9-4927-934B-3EC7103991C9}" destId="{D1D80158-4402-4960-9610-A37186460A88}" srcOrd="5" destOrd="0" presId="urn:microsoft.com/office/officeart/2005/8/layout/vProcess5"/>
    <dgm:cxn modelId="{76ED9308-3931-40FD-915B-6733CB31AFA2}" type="presParOf" srcId="{49ED29ED-DDD9-4927-934B-3EC7103991C9}" destId="{482BE9AC-E278-447C-86DA-A99476CA52CD}" srcOrd="6" destOrd="0" presId="urn:microsoft.com/office/officeart/2005/8/layout/vProcess5"/>
    <dgm:cxn modelId="{A658A6B8-1263-441E-B604-E74AE691024F}" type="presParOf" srcId="{49ED29ED-DDD9-4927-934B-3EC7103991C9}" destId="{E77ABA7D-ABEC-40DD-9E6B-0043A3643935}" srcOrd="7" destOrd="0" presId="urn:microsoft.com/office/officeart/2005/8/layout/vProcess5"/>
    <dgm:cxn modelId="{39BDAD93-E957-4BFD-92D1-3742A5A14CB3}" type="presParOf" srcId="{49ED29ED-DDD9-4927-934B-3EC7103991C9}" destId="{02791FE8-E571-4497-8E8A-AE0B5B80BDC8}" srcOrd="8" destOrd="0" presId="urn:microsoft.com/office/officeart/2005/8/layout/vProcess5"/>
    <dgm:cxn modelId="{FC0019F9-89D6-4A9B-8254-2EB3F5911596}" type="presParOf" srcId="{49ED29ED-DDD9-4927-934B-3EC7103991C9}" destId="{A55E85ED-8F7B-450B-AF65-F63518AEC15C}" srcOrd="9" destOrd="0" presId="urn:microsoft.com/office/officeart/2005/8/layout/vProcess5"/>
    <dgm:cxn modelId="{E5CE4247-B50E-4741-91E0-52DA5B44BA60}" type="presParOf" srcId="{49ED29ED-DDD9-4927-934B-3EC7103991C9}" destId="{C1225A91-CFAF-463B-9333-DC606AB56F1C}" srcOrd="10" destOrd="0" presId="urn:microsoft.com/office/officeart/2005/8/layout/vProcess5"/>
    <dgm:cxn modelId="{9D3DE8FC-C11B-4F72-A4DC-34241E7785D4}" type="presParOf" srcId="{49ED29ED-DDD9-4927-934B-3EC7103991C9}" destId="{D4F83C7C-9193-4CFF-929C-D71F76DC1D2D}" srcOrd="11" destOrd="0" presId="urn:microsoft.com/office/officeart/2005/8/layout/vProcess5"/>
    <dgm:cxn modelId="{5061E3D5-89E3-4142-B2D7-B63AA0F61A4E}" type="presParOf" srcId="{49ED29ED-DDD9-4927-934B-3EC7103991C9}" destId="{22B31FAB-01C3-461E-A932-A4D9D6F57BD3}" srcOrd="12" destOrd="0" presId="urn:microsoft.com/office/officeart/2005/8/layout/vProcess5"/>
    <dgm:cxn modelId="{13A9B589-5782-4275-9D96-B7D789850BE6}" type="presParOf" srcId="{49ED29ED-DDD9-4927-934B-3EC7103991C9}" destId="{2E3E4A9B-A13F-43B5-9CB5-53ADA7D634B5}" srcOrd="13" destOrd="0" presId="urn:microsoft.com/office/officeart/2005/8/layout/vProcess5"/>
    <dgm:cxn modelId="{FC05744F-D508-4E90-B426-2C2815534A52}" type="presParOf" srcId="{49ED29ED-DDD9-4927-934B-3EC7103991C9}" destId="{334ECEFD-4D8F-4001-8D5B-C9D34337C991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9FF357A-3ADB-4647-9D06-C98E72C5A37C}" type="doc">
      <dgm:prSet loTypeId="urn:microsoft.com/office/officeart/2005/8/layout/vProcess5" loCatId="process" qsTypeId="urn:microsoft.com/office/officeart/2005/8/quickstyle/simple1#10" qsCatId="simple" csTypeId="urn:microsoft.com/office/officeart/2005/8/colors/accent1_2#10" csCatId="accent1" phldr="1"/>
      <dgm:spPr/>
      <dgm:t>
        <a:bodyPr/>
        <a:lstStyle/>
        <a:p>
          <a:endParaRPr lang="en-US"/>
        </a:p>
      </dgm:t>
    </dgm:pt>
    <dgm:pt modelId="{48361720-D524-4160-9AEF-DFD8AAE8AA32}">
      <dgm:prSet phldrT="[Text]"/>
      <dgm:spPr>
        <a:solidFill>
          <a:schemeClr val="accent1"/>
        </a:solidFill>
      </dgm:spPr>
      <dgm:t>
        <a:bodyPr/>
        <a:lstStyle/>
        <a:p>
          <a:r>
            <a:rPr lang="en-US" dirty="0"/>
            <a:t>Registry populated by community</a:t>
          </a:r>
        </a:p>
      </dgm:t>
    </dgm:pt>
    <dgm:pt modelId="{0A130344-5B70-41EF-BFB5-6639744CEC9D}" type="parTrans" cxnId="{96A1CEE0-23F1-4A41-B43A-1045A4C89BB5}">
      <dgm:prSet/>
      <dgm:spPr/>
      <dgm:t>
        <a:bodyPr/>
        <a:lstStyle/>
        <a:p>
          <a:endParaRPr lang="en-US"/>
        </a:p>
      </dgm:t>
    </dgm:pt>
    <dgm:pt modelId="{2E24BA2D-72FC-4BDF-A731-BBECE10C057D}" type="sibTrans" cxnId="{96A1CEE0-23F1-4A41-B43A-1045A4C89BB5}">
      <dgm:prSet/>
      <dgm:spPr/>
      <dgm:t>
        <a:bodyPr/>
        <a:lstStyle/>
        <a:p>
          <a:endParaRPr lang="en-US"/>
        </a:p>
      </dgm:t>
    </dgm:pt>
    <dgm:pt modelId="{F0777F35-0F0E-455F-AAB5-E0D85CF853B4}">
      <dgm:prSet phldrT="[Text]"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en-US" dirty="0"/>
            <a:t>Used in-field whenever missing person(s) reported or located</a:t>
          </a:r>
        </a:p>
      </dgm:t>
    </dgm:pt>
    <dgm:pt modelId="{AAB92E93-E002-4FA0-B793-ED0E7E716EDB}" type="parTrans" cxnId="{4CF8FF17-8F05-46E4-97BE-B8B362F2E470}">
      <dgm:prSet/>
      <dgm:spPr/>
      <dgm:t>
        <a:bodyPr/>
        <a:lstStyle/>
        <a:p>
          <a:endParaRPr lang="en-US"/>
        </a:p>
      </dgm:t>
    </dgm:pt>
    <dgm:pt modelId="{27D8A6C5-FA5A-411B-8AEC-2A737B1F39E1}" type="sibTrans" cxnId="{4CF8FF17-8F05-46E4-97BE-B8B362F2E470}">
      <dgm:prSet/>
      <dgm:spPr/>
      <dgm:t>
        <a:bodyPr/>
        <a:lstStyle/>
        <a:p>
          <a:endParaRPr lang="en-US"/>
        </a:p>
      </dgm:t>
    </dgm:pt>
    <dgm:pt modelId="{D73ED26A-2D7C-4ABE-88BA-75CA831DAABA}">
      <dgm:prSet phldrT="[Text]"/>
      <dgm:spPr/>
      <dgm:t>
        <a:bodyPr/>
        <a:lstStyle/>
        <a:p>
          <a:r>
            <a:rPr lang="en-US" dirty="0"/>
            <a:t>Officer prompts Data Managers to review potential matches</a:t>
          </a:r>
        </a:p>
      </dgm:t>
    </dgm:pt>
    <dgm:pt modelId="{8ABE981C-9A61-4652-B132-DF25E9FFC14D}" type="parTrans" cxnId="{86A7EA41-47A4-458F-BCA1-3492B6F0179D}">
      <dgm:prSet/>
      <dgm:spPr/>
      <dgm:t>
        <a:bodyPr/>
        <a:lstStyle/>
        <a:p>
          <a:endParaRPr lang="en-US"/>
        </a:p>
      </dgm:t>
    </dgm:pt>
    <dgm:pt modelId="{D9A615D7-2765-4C91-8656-E0AC8EE8BA6A}" type="sibTrans" cxnId="{86A7EA41-47A4-458F-BCA1-3492B6F0179D}">
      <dgm:prSet/>
      <dgm:spPr/>
      <dgm:t>
        <a:bodyPr/>
        <a:lstStyle/>
        <a:p>
          <a:endParaRPr lang="en-US"/>
        </a:p>
      </dgm:t>
    </dgm:pt>
    <dgm:pt modelId="{AEC28A7B-5E61-4396-8F3A-D04893ECAFEC}">
      <dgm:prSet phldrT="[Text]"/>
      <dgm:spPr/>
      <dgm:t>
        <a:bodyPr/>
        <a:lstStyle/>
        <a:p>
          <a:r>
            <a:rPr lang="en-US" dirty="0"/>
            <a:t>Data Manager reviews/confirms potential match(es)</a:t>
          </a:r>
        </a:p>
      </dgm:t>
    </dgm:pt>
    <dgm:pt modelId="{E91CD057-2D0E-422C-B141-BE5529308296}" type="parTrans" cxnId="{FC1B63DC-5719-498C-9BCE-3851733D042C}">
      <dgm:prSet/>
      <dgm:spPr/>
      <dgm:t>
        <a:bodyPr/>
        <a:lstStyle/>
        <a:p>
          <a:endParaRPr lang="en-US"/>
        </a:p>
      </dgm:t>
    </dgm:pt>
    <dgm:pt modelId="{A8E6505A-E012-49A1-A5C4-A68E20825A13}" type="sibTrans" cxnId="{FC1B63DC-5719-498C-9BCE-3851733D042C}">
      <dgm:prSet/>
      <dgm:spPr/>
      <dgm:t>
        <a:bodyPr/>
        <a:lstStyle/>
        <a:p>
          <a:endParaRPr lang="en-US"/>
        </a:p>
      </dgm:t>
    </dgm:pt>
    <dgm:pt modelId="{8A9B4C9E-C182-405F-93D4-32223627E3B6}">
      <dgm:prSet phldrT="[Text]"/>
      <dgm:spPr/>
      <dgm:t>
        <a:bodyPr/>
        <a:lstStyle/>
        <a:p>
          <a:r>
            <a:rPr lang="en-US"/>
            <a:t>Record information shared with responding officer(s)</a:t>
          </a:r>
          <a:endParaRPr lang="en-US" dirty="0"/>
        </a:p>
      </dgm:t>
    </dgm:pt>
    <dgm:pt modelId="{8E7C9204-FC6D-4D44-A976-1903431909F0}" type="parTrans" cxnId="{CEDBA98A-BB79-4698-91E5-9210F50F2C36}">
      <dgm:prSet/>
      <dgm:spPr/>
      <dgm:t>
        <a:bodyPr/>
        <a:lstStyle/>
        <a:p>
          <a:endParaRPr lang="en-US"/>
        </a:p>
      </dgm:t>
    </dgm:pt>
    <dgm:pt modelId="{BCA6C284-7BF3-427F-B2F2-CFA63E347581}" type="sibTrans" cxnId="{CEDBA98A-BB79-4698-91E5-9210F50F2C36}">
      <dgm:prSet/>
      <dgm:spPr/>
      <dgm:t>
        <a:bodyPr/>
        <a:lstStyle/>
        <a:p>
          <a:endParaRPr lang="en-US"/>
        </a:p>
      </dgm:t>
    </dgm:pt>
    <dgm:pt modelId="{49ED29ED-DDD9-4927-934B-3EC7103991C9}" type="pres">
      <dgm:prSet presAssocID="{69FF357A-3ADB-4647-9D06-C98E72C5A37C}" presName="outerComposite" presStyleCnt="0">
        <dgm:presLayoutVars>
          <dgm:chMax val="5"/>
          <dgm:dir/>
          <dgm:resizeHandles val="exact"/>
        </dgm:presLayoutVars>
      </dgm:prSet>
      <dgm:spPr/>
    </dgm:pt>
    <dgm:pt modelId="{922A49F4-22FA-4A7D-9C19-77B77474E6FB}" type="pres">
      <dgm:prSet presAssocID="{69FF357A-3ADB-4647-9D06-C98E72C5A37C}" presName="dummyMaxCanvas" presStyleCnt="0">
        <dgm:presLayoutVars/>
      </dgm:prSet>
      <dgm:spPr/>
    </dgm:pt>
    <dgm:pt modelId="{09FA9E3E-A438-407B-9741-827EE365F952}" type="pres">
      <dgm:prSet presAssocID="{69FF357A-3ADB-4647-9D06-C98E72C5A37C}" presName="FiveNodes_1" presStyleLbl="node1" presStyleIdx="0" presStyleCnt="5">
        <dgm:presLayoutVars>
          <dgm:bulletEnabled val="1"/>
        </dgm:presLayoutVars>
      </dgm:prSet>
      <dgm:spPr/>
    </dgm:pt>
    <dgm:pt modelId="{04D48661-BDDF-4CD9-80A1-59CE3A70E712}" type="pres">
      <dgm:prSet presAssocID="{69FF357A-3ADB-4647-9D06-C98E72C5A37C}" presName="FiveNodes_2" presStyleLbl="node1" presStyleIdx="1" presStyleCnt="5">
        <dgm:presLayoutVars>
          <dgm:bulletEnabled val="1"/>
        </dgm:presLayoutVars>
      </dgm:prSet>
      <dgm:spPr/>
    </dgm:pt>
    <dgm:pt modelId="{3F3B1CCC-A983-47D8-8DA7-F172B8D3DD6B}" type="pres">
      <dgm:prSet presAssocID="{69FF357A-3ADB-4647-9D06-C98E72C5A37C}" presName="FiveNodes_3" presStyleLbl="node1" presStyleIdx="2" presStyleCnt="5">
        <dgm:presLayoutVars>
          <dgm:bulletEnabled val="1"/>
        </dgm:presLayoutVars>
      </dgm:prSet>
      <dgm:spPr/>
    </dgm:pt>
    <dgm:pt modelId="{0DBA0283-EB67-4D78-9548-DEAAB397AB92}" type="pres">
      <dgm:prSet presAssocID="{69FF357A-3ADB-4647-9D06-C98E72C5A37C}" presName="FiveNodes_4" presStyleLbl="node1" presStyleIdx="3" presStyleCnt="5">
        <dgm:presLayoutVars>
          <dgm:bulletEnabled val="1"/>
        </dgm:presLayoutVars>
      </dgm:prSet>
      <dgm:spPr/>
    </dgm:pt>
    <dgm:pt modelId="{D1D80158-4402-4960-9610-A37186460A88}" type="pres">
      <dgm:prSet presAssocID="{69FF357A-3ADB-4647-9D06-C98E72C5A37C}" presName="FiveNodes_5" presStyleLbl="node1" presStyleIdx="4" presStyleCnt="5">
        <dgm:presLayoutVars>
          <dgm:bulletEnabled val="1"/>
        </dgm:presLayoutVars>
      </dgm:prSet>
      <dgm:spPr/>
    </dgm:pt>
    <dgm:pt modelId="{482BE9AC-E278-447C-86DA-A99476CA52CD}" type="pres">
      <dgm:prSet presAssocID="{69FF357A-3ADB-4647-9D06-C98E72C5A37C}" presName="FiveConn_1-2" presStyleLbl="fgAccFollowNode1" presStyleIdx="0" presStyleCnt="4">
        <dgm:presLayoutVars>
          <dgm:bulletEnabled val="1"/>
        </dgm:presLayoutVars>
      </dgm:prSet>
      <dgm:spPr/>
    </dgm:pt>
    <dgm:pt modelId="{E77ABA7D-ABEC-40DD-9E6B-0043A3643935}" type="pres">
      <dgm:prSet presAssocID="{69FF357A-3ADB-4647-9D06-C98E72C5A37C}" presName="FiveConn_2-3" presStyleLbl="fgAccFollowNode1" presStyleIdx="1" presStyleCnt="4">
        <dgm:presLayoutVars>
          <dgm:bulletEnabled val="1"/>
        </dgm:presLayoutVars>
      </dgm:prSet>
      <dgm:spPr/>
    </dgm:pt>
    <dgm:pt modelId="{02791FE8-E571-4497-8E8A-AE0B5B80BDC8}" type="pres">
      <dgm:prSet presAssocID="{69FF357A-3ADB-4647-9D06-C98E72C5A37C}" presName="FiveConn_3-4" presStyleLbl="fgAccFollowNode1" presStyleIdx="2" presStyleCnt="4">
        <dgm:presLayoutVars>
          <dgm:bulletEnabled val="1"/>
        </dgm:presLayoutVars>
      </dgm:prSet>
      <dgm:spPr/>
    </dgm:pt>
    <dgm:pt modelId="{A55E85ED-8F7B-450B-AF65-F63518AEC15C}" type="pres">
      <dgm:prSet presAssocID="{69FF357A-3ADB-4647-9D06-C98E72C5A37C}" presName="FiveConn_4-5" presStyleLbl="fgAccFollowNode1" presStyleIdx="3" presStyleCnt="4">
        <dgm:presLayoutVars>
          <dgm:bulletEnabled val="1"/>
        </dgm:presLayoutVars>
      </dgm:prSet>
      <dgm:spPr/>
    </dgm:pt>
    <dgm:pt modelId="{C1225A91-CFAF-463B-9333-DC606AB56F1C}" type="pres">
      <dgm:prSet presAssocID="{69FF357A-3ADB-4647-9D06-C98E72C5A37C}" presName="FiveNodes_1_text" presStyleLbl="node1" presStyleIdx="4" presStyleCnt="5">
        <dgm:presLayoutVars>
          <dgm:bulletEnabled val="1"/>
        </dgm:presLayoutVars>
      </dgm:prSet>
      <dgm:spPr/>
    </dgm:pt>
    <dgm:pt modelId="{D4F83C7C-9193-4CFF-929C-D71F76DC1D2D}" type="pres">
      <dgm:prSet presAssocID="{69FF357A-3ADB-4647-9D06-C98E72C5A37C}" presName="FiveNodes_2_text" presStyleLbl="node1" presStyleIdx="4" presStyleCnt="5">
        <dgm:presLayoutVars>
          <dgm:bulletEnabled val="1"/>
        </dgm:presLayoutVars>
      </dgm:prSet>
      <dgm:spPr/>
    </dgm:pt>
    <dgm:pt modelId="{22B31FAB-01C3-461E-A932-A4D9D6F57BD3}" type="pres">
      <dgm:prSet presAssocID="{69FF357A-3ADB-4647-9D06-C98E72C5A37C}" presName="FiveNodes_3_text" presStyleLbl="node1" presStyleIdx="4" presStyleCnt="5">
        <dgm:presLayoutVars>
          <dgm:bulletEnabled val="1"/>
        </dgm:presLayoutVars>
      </dgm:prSet>
      <dgm:spPr/>
    </dgm:pt>
    <dgm:pt modelId="{2E3E4A9B-A13F-43B5-9CB5-53ADA7D634B5}" type="pres">
      <dgm:prSet presAssocID="{69FF357A-3ADB-4647-9D06-C98E72C5A37C}" presName="FiveNodes_4_text" presStyleLbl="node1" presStyleIdx="4" presStyleCnt="5">
        <dgm:presLayoutVars>
          <dgm:bulletEnabled val="1"/>
        </dgm:presLayoutVars>
      </dgm:prSet>
      <dgm:spPr/>
    </dgm:pt>
    <dgm:pt modelId="{334ECEFD-4D8F-4001-8D5B-C9D34337C991}" type="pres">
      <dgm:prSet presAssocID="{69FF357A-3ADB-4647-9D06-C98E72C5A37C}" presName="FiveNodes_5_text" presStyleLbl="node1" presStyleIdx="4" presStyleCnt="5">
        <dgm:presLayoutVars>
          <dgm:bulletEnabled val="1"/>
        </dgm:presLayoutVars>
      </dgm:prSet>
      <dgm:spPr/>
    </dgm:pt>
  </dgm:ptLst>
  <dgm:cxnLst>
    <dgm:cxn modelId="{0AE6E507-D272-4932-A769-A00D2489F880}" type="presOf" srcId="{AEC28A7B-5E61-4396-8F3A-D04893ECAFEC}" destId="{2E3E4A9B-A13F-43B5-9CB5-53ADA7D634B5}" srcOrd="1" destOrd="0" presId="urn:microsoft.com/office/officeart/2005/8/layout/vProcess5"/>
    <dgm:cxn modelId="{4AEFF107-2BB4-427A-A9D8-E59AE855F203}" type="presOf" srcId="{D73ED26A-2D7C-4ABE-88BA-75CA831DAABA}" destId="{3F3B1CCC-A983-47D8-8DA7-F172B8D3DD6B}" srcOrd="0" destOrd="0" presId="urn:microsoft.com/office/officeart/2005/8/layout/vProcess5"/>
    <dgm:cxn modelId="{4CF8FF17-8F05-46E4-97BE-B8B362F2E470}" srcId="{69FF357A-3ADB-4647-9D06-C98E72C5A37C}" destId="{F0777F35-0F0E-455F-AAB5-E0D85CF853B4}" srcOrd="1" destOrd="0" parTransId="{AAB92E93-E002-4FA0-B793-ED0E7E716EDB}" sibTransId="{27D8A6C5-FA5A-411B-8AEC-2A737B1F39E1}"/>
    <dgm:cxn modelId="{FCF7BC1F-A46E-4F6A-9967-053D400973ED}" type="presOf" srcId="{8A9B4C9E-C182-405F-93D4-32223627E3B6}" destId="{334ECEFD-4D8F-4001-8D5B-C9D34337C991}" srcOrd="1" destOrd="0" presId="urn:microsoft.com/office/officeart/2005/8/layout/vProcess5"/>
    <dgm:cxn modelId="{BDB00B27-E2AF-46B2-909F-BEB681F0A511}" type="presOf" srcId="{AEC28A7B-5E61-4396-8F3A-D04893ECAFEC}" destId="{0DBA0283-EB67-4D78-9548-DEAAB397AB92}" srcOrd="0" destOrd="0" presId="urn:microsoft.com/office/officeart/2005/8/layout/vProcess5"/>
    <dgm:cxn modelId="{4022EB2C-8874-4C16-8764-93898EACAC7A}" type="presOf" srcId="{48361720-D524-4160-9AEF-DFD8AAE8AA32}" destId="{C1225A91-CFAF-463B-9333-DC606AB56F1C}" srcOrd="1" destOrd="0" presId="urn:microsoft.com/office/officeart/2005/8/layout/vProcess5"/>
    <dgm:cxn modelId="{6CC4D83E-20EC-4544-910D-93A9557F7AC3}" type="presOf" srcId="{D73ED26A-2D7C-4ABE-88BA-75CA831DAABA}" destId="{22B31FAB-01C3-461E-A932-A4D9D6F57BD3}" srcOrd="1" destOrd="0" presId="urn:microsoft.com/office/officeart/2005/8/layout/vProcess5"/>
    <dgm:cxn modelId="{86A7EA41-47A4-458F-BCA1-3492B6F0179D}" srcId="{69FF357A-3ADB-4647-9D06-C98E72C5A37C}" destId="{D73ED26A-2D7C-4ABE-88BA-75CA831DAABA}" srcOrd="2" destOrd="0" parTransId="{8ABE981C-9A61-4652-B132-DF25E9FFC14D}" sibTransId="{D9A615D7-2765-4C91-8656-E0AC8EE8BA6A}"/>
    <dgm:cxn modelId="{EDE85680-FCEC-4E6A-AE28-F8FB898949FE}" type="presOf" srcId="{F0777F35-0F0E-455F-AAB5-E0D85CF853B4}" destId="{04D48661-BDDF-4CD9-80A1-59CE3A70E712}" srcOrd="0" destOrd="0" presId="urn:microsoft.com/office/officeart/2005/8/layout/vProcess5"/>
    <dgm:cxn modelId="{CEDBA98A-BB79-4698-91E5-9210F50F2C36}" srcId="{69FF357A-3ADB-4647-9D06-C98E72C5A37C}" destId="{8A9B4C9E-C182-405F-93D4-32223627E3B6}" srcOrd="4" destOrd="0" parTransId="{8E7C9204-FC6D-4D44-A976-1903431909F0}" sibTransId="{BCA6C284-7BF3-427F-B2F2-CFA63E347581}"/>
    <dgm:cxn modelId="{527BB48D-4D05-49FE-9041-09875BC124D4}" type="presOf" srcId="{D9A615D7-2765-4C91-8656-E0AC8EE8BA6A}" destId="{02791FE8-E571-4497-8E8A-AE0B5B80BDC8}" srcOrd="0" destOrd="0" presId="urn:microsoft.com/office/officeart/2005/8/layout/vProcess5"/>
    <dgm:cxn modelId="{2F4AE6A0-F434-4EA1-A9F6-E0D4D080FBF6}" type="presOf" srcId="{2E24BA2D-72FC-4BDF-A731-BBECE10C057D}" destId="{482BE9AC-E278-447C-86DA-A99476CA52CD}" srcOrd="0" destOrd="0" presId="urn:microsoft.com/office/officeart/2005/8/layout/vProcess5"/>
    <dgm:cxn modelId="{F90209A7-4FB5-4EEE-B54D-09D7A4A1BD81}" type="presOf" srcId="{48361720-D524-4160-9AEF-DFD8AAE8AA32}" destId="{09FA9E3E-A438-407B-9741-827EE365F952}" srcOrd="0" destOrd="0" presId="urn:microsoft.com/office/officeart/2005/8/layout/vProcess5"/>
    <dgm:cxn modelId="{2A2C38AD-CC60-4DBA-AE08-B9C747340DEF}" type="presOf" srcId="{69FF357A-3ADB-4647-9D06-C98E72C5A37C}" destId="{49ED29ED-DDD9-4927-934B-3EC7103991C9}" srcOrd="0" destOrd="0" presId="urn:microsoft.com/office/officeart/2005/8/layout/vProcess5"/>
    <dgm:cxn modelId="{FC1B63DC-5719-498C-9BCE-3851733D042C}" srcId="{69FF357A-3ADB-4647-9D06-C98E72C5A37C}" destId="{AEC28A7B-5E61-4396-8F3A-D04893ECAFEC}" srcOrd="3" destOrd="0" parTransId="{E91CD057-2D0E-422C-B141-BE5529308296}" sibTransId="{A8E6505A-E012-49A1-A5C4-A68E20825A13}"/>
    <dgm:cxn modelId="{866818DD-B8C3-4ABE-BC60-76977585ACA6}" type="presOf" srcId="{F0777F35-0F0E-455F-AAB5-E0D85CF853B4}" destId="{D4F83C7C-9193-4CFF-929C-D71F76DC1D2D}" srcOrd="1" destOrd="0" presId="urn:microsoft.com/office/officeart/2005/8/layout/vProcess5"/>
    <dgm:cxn modelId="{96A1CEE0-23F1-4A41-B43A-1045A4C89BB5}" srcId="{69FF357A-3ADB-4647-9D06-C98E72C5A37C}" destId="{48361720-D524-4160-9AEF-DFD8AAE8AA32}" srcOrd="0" destOrd="0" parTransId="{0A130344-5B70-41EF-BFB5-6639744CEC9D}" sibTransId="{2E24BA2D-72FC-4BDF-A731-BBECE10C057D}"/>
    <dgm:cxn modelId="{739ED0E7-6AE4-4589-9761-423DE2D154DC}" type="presOf" srcId="{8A9B4C9E-C182-405F-93D4-32223627E3B6}" destId="{D1D80158-4402-4960-9610-A37186460A88}" srcOrd="0" destOrd="0" presId="urn:microsoft.com/office/officeart/2005/8/layout/vProcess5"/>
    <dgm:cxn modelId="{289011F1-B8DB-4955-B0A2-CF68A4DA2B2F}" type="presOf" srcId="{27D8A6C5-FA5A-411B-8AEC-2A737B1F39E1}" destId="{E77ABA7D-ABEC-40DD-9E6B-0043A3643935}" srcOrd="0" destOrd="0" presId="urn:microsoft.com/office/officeart/2005/8/layout/vProcess5"/>
    <dgm:cxn modelId="{07924FF2-74B0-4FB9-8339-09246D81060C}" type="presOf" srcId="{A8E6505A-E012-49A1-A5C4-A68E20825A13}" destId="{A55E85ED-8F7B-450B-AF65-F63518AEC15C}" srcOrd="0" destOrd="0" presId="urn:microsoft.com/office/officeart/2005/8/layout/vProcess5"/>
    <dgm:cxn modelId="{EE5B44A6-7414-489C-84D4-869147FCA8FE}" type="presParOf" srcId="{49ED29ED-DDD9-4927-934B-3EC7103991C9}" destId="{922A49F4-22FA-4A7D-9C19-77B77474E6FB}" srcOrd="0" destOrd="0" presId="urn:microsoft.com/office/officeart/2005/8/layout/vProcess5"/>
    <dgm:cxn modelId="{0B4F5389-09D6-463A-9F3A-CF7AC9FD160A}" type="presParOf" srcId="{49ED29ED-DDD9-4927-934B-3EC7103991C9}" destId="{09FA9E3E-A438-407B-9741-827EE365F952}" srcOrd="1" destOrd="0" presId="urn:microsoft.com/office/officeart/2005/8/layout/vProcess5"/>
    <dgm:cxn modelId="{00687631-89B3-4C87-896B-71DBA5C2504A}" type="presParOf" srcId="{49ED29ED-DDD9-4927-934B-3EC7103991C9}" destId="{04D48661-BDDF-4CD9-80A1-59CE3A70E712}" srcOrd="2" destOrd="0" presId="urn:microsoft.com/office/officeart/2005/8/layout/vProcess5"/>
    <dgm:cxn modelId="{4D248877-F7EA-4C2F-BB89-FF7C5C71EAAE}" type="presParOf" srcId="{49ED29ED-DDD9-4927-934B-3EC7103991C9}" destId="{3F3B1CCC-A983-47D8-8DA7-F172B8D3DD6B}" srcOrd="3" destOrd="0" presId="urn:microsoft.com/office/officeart/2005/8/layout/vProcess5"/>
    <dgm:cxn modelId="{CAA25A1A-FEAB-4708-AE65-D5BBEC3FB37B}" type="presParOf" srcId="{49ED29ED-DDD9-4927-934B-3EC7103991C9}" destId="{0DBA0283-EB67-4D78-9548-DEAAB397AB92}" srcOrd="4" destOrd="0" presId="urn:microsoft.com/office/officeart/2005/8/layout/vProcess5"/>
    <dgm:cxn modelId="{4E495E52-5DAE-4558-84F1-32481C82B884}" type="presParOf" srcId="{49ED29ED-DDD9-4927-934B-3EC7103991C9}" destId="{D1D80158-4402-4960-9610-A37186460A88}" srcOrd="5" destOrd="0" presId="urn:microsoft.com/office/officeart/2005/8/layout/vProcess5"/>
    <dgm:cxn modelId="{76ED9308-3931-40FD-915B-6733CB31AFA2}" type="presParOf" srcId="{49ED29ED-DDD9-4927-934B-3EC7103991C9}" destId="{482BE9AC-E278-447C-86DA-A99476CA52CD}" srcOrd="6" destOrd="0" presId="urn:microsoft.com/office/officeart/2005/8/layout/vProcess5"/>
    <dgm:cxn modelId="{A658A6B8-1263-441E-B604-E74AE691024F}" type="presParOf" srcId="{49ED29ED-DDD9-4927-934B-3EC7103991C9}" destId="{E77ABA7D-ABEC-40DD-9E6B-0043A3643935}" srcOrd="7" destOrd="0" presId="urn:microsoft.com/office/officeart/2005/8/layout/vProcess5"/>
    <dgm:cxn modelId="{39BDAD93-E957-4BFD-92D1-3742A5A14CB3}" type="presParOf" srcId="{49ED29ED-DDD9-4927-934B-3EC7103991C9}" destId="{02791FE8-E571-4497-8E8A-AE0B5B80BDC8}" srcOrd="8" destOrd="0" presId="urn:microsoft.com/office/officeart/2005/8/layout/vProcess5"/>
    <dgm:cxn modelId="{FC0019F9-89D6-4A9B-8254-2EB3F5911596}" type="presParOf" srcId="{49ED29ED-DDD9-4927-934B-3EC7103991C9}" destId="{A55E85ED-8F7B-450B-AF65-F63518AEC15C}" srcOrd="9" destOrd="0" presId="urn:microsoft.com/office/officeart/2005/8/layout/vProcess5"/>
    <dgm:cxn modelId="{E5CE4247-B50E-4741-91E0-52DA5B44BA60}" type="presParOf" srcId="{49ED29ED-DDD9-4927-934B-3EC7103991C9}" destId="{C1225A91-CFAF-463B-9333-DC606AB56F1C}" srcOrd="10" destOrd="0" presId="urn:microsoft.com/office/officeart/2005/8/layout/vProcess5"/>
    <dgm:cxn modelId="{9D3DE8FC-C11B-4F72-A4DC-34241E7785D4}" type="presParOf" srcId="{49ED29ED-DDD9-4927-934B-3EC7103991C9}" destId="{D4F83C7C-9193-4CFF-929C-D71F76DC1D2D}" srcOrd="11" destOrd="0" presId="urn:microsoft.com/office/officeart/2005/8/layout/vProcess5"/>
    <dgm:cxn modelId="{5061E3D5-89E3-4142-B2D7-B63AA0F61A4E}" type="presParOf" srcId="{49ED29ED-DDD9-4927-934B-3EC7103991C9}" destId="{22B31FAB-01C3-461E-A932-A4D9D6F57BD3}" srcOrd="12" destOrd="0" presId="urn:microsoft.com/office/officeart/2005/8/layout/vProcess5"/>
    <dgm:cxn modelId="{13A9B589-5782-4275-9D96-B7D789850BE6}" type="presParOf" srcId="{49ED29ED-DDD9-4927-934B-3EC7103991C9}" destId="{2E3E4A9B-A13F-43B5-9CB5-53ADA7D634B5}" srcOrd="13" destOrd="0" presId="urn:microsoft.com/office/officeart/2005/8/layout/vProcess5"/>
    <dgm:cxn modelId="{FC05744F-D508-4E90-B426-2C2815534A52}" type="presParOf" srcId="{49ED29ED-DDD9-4927-934B-3EC7103991C9}" destId="{334ECEFD-4D8F-4001-8D5B-C9D34337C991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0E50C6F-B989-4DDB-AC2A-8687638CBA82}" type="doc">
      <dgm:prSet loTypeId="urn:microsoft.com/office/officeart/2005/8/layout/vList2" loCatId="list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en-US"/>
        </a:p>
      </dgm:t>
    </dgm:pt>
    <dgm:pt modelId="{2E8AD936-FA63-4F08-92C6-F4157E3DE2B5}">
      <dgm:prSet phldrT="[Text]"/>
      <dgm:spPr/>
      <dgm:t>
        <a:bodyPr/>
        <a:lstStyle/>
        <a:p>
          <a:r>
            <a:rPr lang="en-US" dirty="0"/>
            <a:t>Places They May Go</a:t>
          </a:r>
        </a:p>
      </dgm:t>
    </dgm:pt>
    <dgm:pt modelId="{DEAFF79A-00F5-4347-B037-8ED162DEBDAF}" type="parTrans" cxnId="{044D1007-7478-4D00-A428-8942C61BFFAC}">
      <dgm:prSet/>
      <dgm:spPr/>
      <dgm:t>
        <a:bodyPr/>
        <a:lstStyle/>
        <a:p>
          <a:endParaRPr lang="en-US"/>
        </a:p>
      </dgm:t>
    </dgm:pt>
    <dgm:pt modelId="{4C0BF2A5-A04E-4C97-B7B9-78785CF2D620}" type="sibTrans" cxnId="{044D1007-7478-4D00-A428-8942C61BFFAC}">
      <dgm:prSet/>
      <dgm:spPr/>
      <dgm:t>
        <a:bodyPr/>
        <a:lstStyle/>
        <a:p>
          <a:endParaRPr lang="en-US"/>
        </a:p>
      </dgm:t>
    </dgm:pt>
    <dgm:pt modelId="{99084262-4E0C-4BDA-85CF-1E022F79E7F0}">
      <dgm:prSet phldrT="[Text]"/>
      <dgm:spPr/>
      <dgm:t>
        <a:bodyPr/>
        <a:lstStyle/>
        <a:p>
          <a:r>
            <a:rPr lang="en-US"/>
            <a:t>Calming Tactics</a:t>
          </a:r>
          <a:endParaRPr lang="en-US" dirty="0"/>
        </a:p>
      </dgm:t>
    </dgm:pt>
    <dgm:pt modelId="{8EC108D0-C3B3-46CB-9053-C137927C4021}" type="parTrans" cxnId="{42A2EED5-B4FD-4603-9226-146C4703C7C5}">
      <dgm:prSet/>
      <dgm:spPr/>
      <dgm:t>
        <a:bodyPr/>
        <a:lstStyle/>
        <a:p>
          <a:endParaRPr lang="en-US"/>
        </a:p>
      </dgm:t>
    </dgm:pt>
    <dgm:pt modelId="{2E6F12EA-1179-4130-BCDC-365A2F4C47B7}" type="sibTrans" cxnId="{42A2EED5-B4FD-4603-9226-146C4703C7C5}">
      <dgm:prSet/>
      <dgm:spPr/>
      <dgm:t>
        <a:bodyPr/>
        <a:lstStyle/>
        <a:p>
          <a:endParaRPr lang="en-US"/>
        </a:p>
      </dgm:t>
    </dgm:pt>
    <dgm:pt modelId="{59E440FB-AFBF-40C1-A1A1-79C5285FF975}">
      <dgm:prSet phldrT="[Text]"/>
      <dgm:spPr/>
      <dgm:t>
        <a:bodyPr/>
        <a:lstStyle/>
        <a:p>
          <a:r>
            <a:rPr lang="en-US" dirty="0"/>
            <a:t>Best Way to Communicate</a:t>
          </a:r>
        </a:p>
      </dgm:t>
    </dgm:pt>
    <dgm:pt modelId="{3274C767-6451-4558-8921-4A7AAD1BCCBF}" type="parTrans" cxnId="{ECB3652D-8E36-428B-96EF-CEB033255DB6}">
      <dgm:prSet/>
      <dgm:spPr/>
      <dgm:t>
        <a:bodyPr/>
        <a:lstStyle/>
        <a:p>
          <a:endParaRPr lang="en-US"/>
        </a:p>
      </dgm:t>
    </dgm:pt>
    <dgm:pt modelId="{054E8C10-8932-42A5-AB26-129A5CC2BDE0}" type="sibTrans" cxnId="{ECB3652D-8E36-428B-96EF-CEB033255DB6}">
      <dgm:prSet/>
      <dgm:spPr/>
      <dgm:t>
        <a:bodyPr/>
        <a:lstStyle/>
        <a:p>
          <a:endParaRPr lang="en-US"/>
        </a:p>
      </dgm:t>
    </dgm:pt>
    <dgm:pt modelId="{5BA96F8E-60A5-4804-95F1-639315D56D82}">
      <dgm:prSet phldrT="[Text]"/>
      <dgm:spPr/>
      <dgm:t>
        <a:bodyPr/>
        <a:lstStyle/>
        <a:p>
          <a:r>
            <a:rPr lang="en-US" dirty="0"/>
            <a:t>Stressors</a:t>
          </a:r>
        </a:p>
      </dgm:t>
    </dgm:pt>
    <dgm:pt modelId="{FAEC955E-0BDA-430B-A545-84837359E136}" type="parTrans" cxnId="{27E47308-70F5-4E6C-B738-03AAE41294BB}">
      <dgm:prSet/>
      <dgm:spPr/>
      <dgm:t>
        <a:bodyPr/>
        <a:lstStyle/>
        <a:p>
          <a:endParaRPr lang="en-US"/>
        </a:p>
      </dgm:t>
    </dgm:pt>
    <dgm:pt modelId="{5542B46F-863C-4DE5-951D-EC7B188EFE7C}" type="sibTrans" cxnId="{27E47308-70F5-4E6C-B738-03AAE41294BB}">
      <dgm:prSet/>
      <dgm:spPr/>
      <dgm:t>
        <a:bodyPr/>
        <a:lstStyle/>
        <a:p>
          <a:endParaRPr lang="en-US"/>
        </a:p>
      </dgm:t>
    </dgm:pt>
    <dgm:pt modelId="{D1EDE9C9-2991-412A-A11D-9D4F81D2F8C9}">
      <dgm:prSet phldrT="[Text]"/>
      <dgm:spPr/>
      <dgm:t>
        <a:bodyPr/>
        <a:lstStyle/>
        <a:p>
          <a:r>
            <a:rPr lang="en-US"/>
            <a:t>Best Way to Approach</a:t>
          </a:r>
          <a:endParaRPr lang="en-US" dirty="0"/>
        </a:p>
      </dgm:t>
    </dgm:pt>
    <dgm:pt modelId="{02DE7859-06B0-4EFC-BB1D-69277DF35542}" type="parTrans" cxnId="{36834934-43EC-4B0E-8345-6DB7AD4B4FBF}">
      <dgm:prSet/>
      <dgm:spPr/>
      <dgm:t>
        <a:bodyPr/>
        <a:lstStyle/>
        <a:p>
          <a:endParaRPr lang="en-US"/>
        </a:p>
      </dgm:t>
    </dgm:pt>
    <dgm:pt modelId="{A5590E22-AE05-474E-A092-7B3C108B9477}" type="sibTrans" cxnId="{36834934-43EC-4B0E-8345-6DB7AD4B4FBF}">
      <dgm:prSet/>
      <dgm:spPr/>
      <dgm:t>
        <a:bodyPr/>
        <a:lstStyle/>
        <a:p>
          <a:endParaRPr lang="en-US"/>
        </a:p>
      </dgm:t>
    </dgm:pt>
    <dgm:pt modelId="{0BC0F1C5-39EF-450E-8281-E02845957383}" type="pres">
      <dgm:prSet presAssocID="{10E50C6F-B989-4DDB-AC2A-8687638CBA82}" presName="linear" presStyleCnt="0">
        <dgm:presLayoutVars>
          <dgm:animLvl val="lvl"/>
          <dgm:resizeHandles val="exact"/>
        </dgm:presLayoutVars>
      </dgm:prSet>
      <dgm:spPr/>
    </dgm:pt>
    <dgm:pt modelId="{A1B9370B-7E80-4A30-92DA-9AD4E148AD3E}" type="pres">
      <dgm:prSet presAssocID="{2E8AD936-FA63-4F08-92C6-F4157E3DE2B5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D5F4F336-6155-4749-9EC3-BC1AEF143FC9}" type="pres">
      <dgm:prSet presAssocID="{4C0BF2A5-A04E-4C97-B7B9-78785CF2D620}" presName="spacer" presStyleCnt="0"/>
      <dgm:spPr/>
    </dgm:pt>
    <dgm:pt modelId="{F2AE2592-023E-4750-B78C-6ED10C9DB6D3}" type="pres">
      <dgm:prSet presAssocID="{59E440FB-AFBF-40C1-A1A1-79C5285FF975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E5C97A34-F9F3-4911-A7E5-412D12962F09}" type="pres">
      <dgm:prSet presAssocID="{054E8C10-8932-42A5-AB26-129A5CC2BDE0}" presName="spacer" presStyleCnt="0"/>
      <dgm:spPr/>
    </dgm:pt>
    <dgm:pt modelId="{BB20084B-092C-436F-88BF-DB014D89F792}" type="pres">
      <dgm:prSet presAssocID="{5BA96F8E-60A5-4804-95F1-639315D56D82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C80EBFD1-62E1-4946-9696-FC3BFC1AAC34}" type="pres">
      <dgm:prSet presAssocID="{5542B46F-863C-4DE5-951D-EC7B188EFE7C}" presName="spacer" presStyleCnt="0"/>
      <dgm:spPr/>
    </dgm:pt>
    <dgm:pt modelId="{5FA8862E-A0E0-4872-9186-8F253F125590}" type="pres">
      <dgm:prSet presAssocID="{D1EDE9C9-2991-412A-A11D-9D4F81D2F8C9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0BEE520D-ABBC-433D-BF45-6901BF838A4B}" type="pres">
      <dgm:prSet presAssocID="{A5590E22-AE05-474E-A092-7B3C108B9477}" presName="spacer" presStyleCnt="0"/>
      <dgm:spPr/>
    </dgm:pt>
    <dgm:pt modelId="{8AB37119-F1D1-4AE3-BA49-9143C6ED9E29}" type="pres">
      <dgm:prSet presAssocID="{99084262-4E0C-4BDA-85CF-1E022F79E7F0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044D1007-7478-4D00-A428-8942C61BFFAC}" srcId="{10E50C6F-B989-4DDB-AC2A-8687638CBA82}" destId="{2E8AD936-FA63-4F08-92C6-F4157E3DE2B5}" srcOrd="0" destOrd="0" parTransId="{DEAFF79A-00F5-4347-B037-8ED162DEBDAF}" sibTransId="{4C0BF2A5-A04E-4C97-B7B9-78785CF2D620}"/>
    <dgm:cxn modelId="{27E47308-70F5-4E6C-B738-03AAE41294BB}" srcId="{10E50C6F-B989-4DDB-AC2A-8687638CBA82}" destId="{5BA96F8E-60A5-4804-95F1-639315D56D82}" srcOrd="2" destOrd="0" parTransId="{FAEC955E-0BDA-430B-A545-84837359E136}" sibTransId="{5542B46F-863C-4DE5-951D-EC7B188EFE7C}"/>
    <dgm:cxn modelId="{9E532D13-5A63-4FDB-BAEA-9D541056F81F}" type="presOf" srcId="{5BA96F8E-60A5-4804-95F1-639315D56D82}" destId="{BB20084B-092C-436F-88BF-DB014D89F792}" srcOrd="0" destOrd="0" presId="urn:microsoft.com/office/officeart/2005/8/layout/vList2"/>
    <dgm:cxn modelId="{47C7DE20-4EA1-462A-ABCF-9249001AA9D3}" type="presOf" srcId="{2E8AD936-FA63-4F08-92C6-F4157E3DE2B5}" destId="{A1B9370B-7E80-4A30-92DA-9AD4E148AD3E}" srcOrd="0" destOrd="0" presId="urn:microsoft.com/office/officeart/2005/8/layout/vList2"/>
    <dgm:cxn modelId="{ECB3652D-8E36-428B-96EF-CEB033255DB6}" srcId="{10E50C6F-B989-4DDB-AC2A-8687638CBA82}" destId="{59E440FB-AFBF-40C1-A1A1-79C5285FF975}" srcOrd="1" destOrd="0" parTransId="{3274C767-6451-4558-8921-4A7AAD1BCCBF}" sibTransId="{054E8C10-8932-42A5-AB26-129A5CC2BDE0}"/>
    <dgm:cxn modelId="{36834934-43EC-4B0E-8345-6DB7AD4B4FBF}" srcId="{10E50C6F-B989-4DDB-AC2A-8687638CBA82}" destId="{D1EDE9C9-2991-412A-A11D-9D4F81D2F8C9}" srcOrd="3" destOrd="0" parTransId="{02DE7859-06B0-4EFC-BB1D-69277DF35542}" sibTransId="{A5590E22-AE05-474E-A092-7B3C108B9477}"/>
    <dgm:cxn modelId="{4049B377-3E05-4565-AC68-0D100A77046A}" type="presOf" srcId="{59E440FB-AFBF-40C1-A1A1-79C5285FF975}" destId="{F2AE2592-023E-4750-B78C-6ED10C9DB6D3}" srcOrd="0" destOrd="0" presId="urn:microsoft.com/office/officeart/2005/8/layout/vList2"/>
    <dgm:cxn modelId="{BD2B0359-3B40-4B3D-990E-9426D3B2DFF4}" type="presOf" srcId="{10E50C6F-B989-4DDB-AC2A-8687638CBA82}" destId="{0BC0F1C5-39EF-450E-8281-E02845957383}" srcOrd="0" destOrd="0" presId="urn:microsoft.com/office/officeart/2005/8/layout/vList2"/>
    <dgm:cxn modelId="{C09B747E-F434-4DC0-9751-4E1900DB77CB}" type="presOf" srcId="{D1EDE9C9-2991-412A-A11D-9D4F81D2F8C9}" destId="{5FA8862E-A0E0-4872-9186-8F253F125590}" srcOrd="0" destOrd="0" presId="urn:microsoft.com/office/officeart/2005/8/layout/vList2"/>
    <dgm:cxn modelId="{6A2469CC-C958-429E-BF39-F77205BF0DAB}" type="presOf" srcId="{99084262-4E0C-4BDA-85CF-1E022F79E7F0}" destId="{8AB37119-F1D1-4AE3-BA49-9143C6ED9E29}" srcOrd="0" destOrd="0" presId="urn:microsoft.com/office/officeart/2005/8/layout/vList2"/>
    <dgm:cxn modelId="{42A2EED5-B4FD-4603-9226-146C4703C7C5}" srcId="{10E50C6F-B989-4DDB-AC2A-8687638CBA82}" destId="{99084262-4E0C-4BDA-85CF-1E022F79E7F0}" srcOrd="4" destOrd="0" parTransId="{8EC108D0-C3B3-46CB-9053-C137927C4021}" sibTransId="{2E6F12EA-1179-4130-BCDC-365A2F4C47B7}"/>
    <dgm:cxn modelId="{A3F0E824-32AF-4007-827C-5C194DF0EB33}" type="presParOf" srcId="{0BC0F1C5-39EF-450E-8281-E02845957383}" destId="{A1B9370B-7E80-4A30-92DA-9AD4E148AD3E}" srcOrd="0" destOrd="0" presId="urn:microsoft.com/office/officeart/2005/8/layout/vList2"/>
    <dgm:cxn modelId="{12EB1428-43A1-4AA7-87B8-9E93F020FBBE}" type="presParOf" srcId="{0BC0F1C5-39EF-450E-8281-E02845957383}" destId="{D5F4F336-6155-4749-9EC3-BC1AEF143FC9}" srcOrd="1" destOrd="0" presId="urn:microsoft.com/office/officeart/2005/8/layout/vList2"/>
    <dgm:cxn modelId="{A0D7C196-F4E4-4A6B-8A96-7E063053BD14}" type="presParOf" srcId="{0BC0F1C5-39EF-450E-8281-E02845957383}" destId="{F2AE2592-023E-4750-B78C-6ED10C9DB6D3}" srcOrd="2" destOrd="0" presId="urn:microsoft.com/office/officeart/2005/8/layout/vList2"/>
    <dgm:cxn modelId="{99960ADB-177E-4F87-BC88-60535F695FDC}" type="presParOf" srcId="{0BC0F1C5-39EF-450E-8281-E02845957383}" destId="{E5C97A34-F9F3-4911-A7E5-412D12962F09}" srcOrd="3" destOrd="0" presId="urn:microsoft.com/office/officeart/2005/8/layout/vList2"/>
    <dgm:cxn modelId="{58324110-8D7F-4AFD-B8E5-83044471F0DD}" type="presParOf" srcId="{0BC0F1C5-39EF-450E-8281-E02845957383}" destId="{BB20084B-092C-436F-88BF-DB014D89F792}" srcOrd="4" destOrd="0" presId="urn:microsoft.com/office/officeart/2005/8/layout/vList2"/>
    <dgm:cxn modelId="{A5DDBEA8-CBA7-435E-9190-494BFEF1BD49}" type="presParOf" srcId="{0BC0F1C5-39EF-450E-8281-E02845957383}" destId="{C80EBFD1-62E1-4946-9696-FC3BFC1AAC34}" srcOrd="5" destOrd="0" presId="urn:microsoft.com/office/officeart/2005/8/layout/vList2"/>
    <dgm:cxn modelId="{D79FF752-EE57-4AD1-A364-FE118F292076}" type="presParOf" srcId="{0BC0F1C5-39EF-450E-8281-E02845957383}" destId="{5FA8862E-A0E0-4872-9186-8F253F125590}" srcOrd="6" destOrd="0" presId="urn:microsoft.com/office/officeart/2005/8/layout/vList2"/>
    <dgm:cxn modelId="{CCC68301-1E8D-4F3D-9CBB-6754C0256111}" type="presParOf" srcId="{0BC0F1C5-39EF-450E-8281-E02845957383}" destId="{0BEE520D-ABBC-433D-BF45-6901BF838A4B}" srcOrd="7" destOrd="0" presId="urn:microsoft.com/office/officeart/2005/8/layout/vList2"/>
    <dgm:cxn modelId="{B355E87C-4511-4E41-8C7D-1C730E9B81C9}" type="presParOf" srcId="{0BC0F1C5-39EF-450E-8281-E02845957383}" destId="{8AB37119-F1D1-4AE3-BA49-9143C6ED9E29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69FF357A-3ADB-4647-9D06-C98E72C5A37C}" type="doc">
      <dgm:prSet loTypeId="urn:microsoft.com/office/officeart/2005/8/layout/vProcess5" loCatId="process" qsTypeId="urn:microsoft.com/office/officeart/2005/8/quickstyle/simple1#11" qsCatId="simple" csTypeId="urn:microsoft.com/office/officeart/2005/8/colors/accent1_2#11" csCatId="accent1" phldr="1"/>
      <dgm:spPr/>
      <dgm:t>
        <a:bodyPr/>
        <a:lstStyle/>
        <a:p>
          <a:endParaRPr lang="en-US"/>
        </a:p>
      </dgm:t>
    </dgm:pt>
    <dgm:pt modelId="{48361720-D524-4160-9AEF-DFD8AAE8AA32}">
      <dgm:prSet phldrT="[Text]"/>
      <dgm:spPr>
        <a:solidFill>
          <a:schemeClr val="accent1"/>
        </a:solidFill>
      </dgm:spPr>
      <dgm:t>
        <a:bodyPr/>
        <a:lstStyle/>
        <a:p>
          <a:r>
            <a:rPr lang="en-US" dirty="0"/>
            <a:t>Registry populated by community</a:t>
          </a:r>
        </a:p>
      </dgm:t>
    </dgm:pt>
    <dgm:pt modelId="{0A130344-5B70-41EF-BFB5-6639744CEC9D}" type="parTrans" cxnId="{96A1CEE0-23F1-4A41-B43A-1045A4C89BB5}">
      <dgm:prSet/>
      <dgm:spPr/>
      <dgm:t>
        <a:bodyPr/>
        <a:lstStyle/>
        <a:p>
          <a:endParaRPr lang="en-US"/>
        </a:p>
      </dgm:t>
    </dgm:pt>
    <dgm:pt modelId="{2E24BA2D-72FC-4BDF-A731-BBECE10C057D}" type="sibTrans" cxnId="{96A1CEE0-23F1-4A41-B43A-1045A4C89BB5}">
      <dgm:prSet/>
      <dgm:spPr/>
      <dgm:t>
        <a:bodyPr/>
        <a:lstStyle/>
        <a:p>
          <a:endParaRPr lang="en-US"/>
        </a:p>
      </dgm:t>
    </dgm:pt>
    <dgm:pt modelId="{F0777F35-0F0E-455F-AAB5-E0D85CF853B4}">
      <dgm:prSet phldrT="[Text]"/>
      <dgm:spPr>
        <a:solidFill>
          <a:schemeClr val="accent1"/>
        </a:solidFill>
      </dgm:spPr>
      <dgm:t>
        <a:bodyPr/>
        <a:lstStyle/>
        <a:p>
          <a:r>
            <a:rPr lang="en-US" dirty="0"/>
            <a:t>Used in-field whenever missing person(s) reported or located</a:t>
          </a:r>
        </a:p>
      </dgm:t>
    </dgm:pt>
    <dgm:pt modelId="{AAB92E93-E002-4FA0-B793-ED0E7E716EDB}" type="parTrans" cxnId="{4CF8FF17-8F05-46E4-97BE-B8B362F2E470}">
      <dgm:prSet/>
      <dgm:spPr/>
      <dgm:t>
        <a:bodyPr/>
        <a:lstStyle/>
        <a:p>
          <a:endParaRPr lang="en-US"/>
        </a:p>
      </dgm:t>
    </dgm:pt>
    <dgm:pt modelId="{27D8A6C5-FA5A-411B-8AEC-2A737B1F39E1}" type="sibTrans" cxnId="{4CF8FF17-8F05-46E4-97BE-B8B362F2E470}">
      <dgm:prSet/>
      <dgm:spPr/>
      <dgm:t>
        <a:bodyPr/>
        <a:lstStyle/>
        <a:p>
          <a:endParaRPr lang="en-US"/>
        </a:p>
      </dgm:t>
    </dgm:pt>
    <dgm:pt modelId="{D73ED26A-2D7C-4ABE-88BA-75CA831DAABA}">
      <dgm:prSet phldrT="[Text]"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en-US" dirty="0"/>
            <a:t>Officer prompts Data Manager to review potential matches</a:t>
          </a:r>
        </a:p>
      </dgm:t>
    </dgm:pt>
    <dgm:pt modelId="{8ABE981C-9A61-4652-B132-DF25E9FFC14D}" type="parTrans" cxnId="{86A7EA41-47A4-458F-BCA1-3492B6F0179D}">
      <dgm:prSet/>
      <dgm:spPr/>
      <dgm:t>
        <a:bodyPr/>
        <a:lstStyle/>
        <a:p>
          <a:endParaRPr lang="en-US"/>
        </a:p>
      </dgm:t>
    </dgm:pt>
    <dgm:pt modelId="{D9A615D7-2765-4C91-8656-E0AC8EE8BA6A}" type="sibTrans" cxnId="{86A7EA41-47A4-458F-BCA1-3492B6F0179D}">
      <dgm:prSet/>
      <dgm:spPr/>
      <dgm:t>
        <a:bodyPr/>
        <a:lstStyle/>
        <a:p>
          <a:endParaRPr lang="en-US"/>
        </a:p>
      </dgm:t>
    </dgm:pt>
    <dgm:pt modelId="{AEC28A7B-5E61-4396-8F3A-D04893ECAFEC}">
      <dgm:prSet phldrT="[Text]"/>
      <dgm:spPr/>
      <dgm:t>
        <a:bodyPr/>
        <a:lstStyle/>
        <a:p>
          <a:r>
            <a:rPr lang="en-US" dirty="0"/>
            <a:t>Data Manager reviews/confirms potential match(es)</a:t>
          </a:r>
        </a:p>
      </dgm:t>
    </dgm:pt>
    <dgm:pt modelId="{E91CD057-2D0E-422C-B141-BE5529308296}" type="parTrans" cxnId="{FC1B63DC-5719-498C-9BCE-3851733D042C}">
      <dgm:prSet/>
      <dgm:spPr/>
      <dgm:t>
        <a:bodyPr/>
        <a:lstStyle/>
        <a:p>
          <a:endParaRPr lang="en-US"/>
        </a:p>
      </dgm:t>
    </dgm:pt>
    <dgm:pt modelId="{A8E6505A-E012-49A1-A5C4-A68E20825A13}" type="sibTrans" cxnId="{FC1B63DC-5719-498C-9BCE-3851733D042C}">
      <dgm:prSet/>
      <dgm:spPr/>
      <dgm:t>
        <a:bodyPr/>
        <a:lstStyle/>
        <a:p>
          <a:endParaRPr lang="en-US"/>
        </a:p>
      </dgm:t>
    </dgm:pt>
    <dgm:pt modelId="{8A9B4C9E-C182-405F-93D4-32223627E3B6}">
      <dgm:prSet phldrT="[Text]"/>
      <dgm:spPr/>
      <dgm:t>
        <a:bodyPr/>
        <a:lstStyle/>
        <a:p>
          <a:r>
            <a:rPr lang="en-US"/>
            <a:t>Record information shared with responding officer(s)</a:t>
          </a:r>
          <a:endParaRPr lang="en-US" dirty="0"/>
        </a:p>
      </dgm:t>
    </dgm:pt>
    <dgm:pt modelId="{8E7C9204-FC6D-4D44-A976-1903431909F0}" type="parTrans" cxnId="{CEDBA98A-BB79-4698-91E5-9210F50F2C36}">
      <dgm:prSet/>
      <dgm:spPr/>
      <dgm:t>
        <a:bodyPr/>
        <a:lstStyle/>
        <a:p>
          <a:endParaRPr lang="en-US"/>
        </a:p>
      </dgm:t>
    </dgm:pt>
    <dgm:pt modelId="{BCA6C284-7BF3-427F-B2F2-CFA63E347581}" type="sibTrans" cxnId="{CEDBA98A-BB79-4698-91E5-9210F50F2C36}">
      <dgm:prSet/>
      <dgm:spPr/>
      <dgm:t>
        <a:bodyPr/>
        <a:lstStyle/>
        <a:p>
          <a:endParaRPr lang="en-US"/>
        </a:p>
      </dgm:t>
    </dgm:pt>
    <dgm:pt modelId="{49ED29ED-DDD9-4927-934B-3EC7103991C9}" type="pres">
      <dgm:prSet presAssocID="{69FF357A-3ADB-4647-9D06-C98E72C5A37C}" presName="outerComposite" presStyleCnt="0">
        <dgm:presLayoutVars>
          <dgm:chMax val="5"/>
          <dgm:dir/>
          <dgm:resizeHandles val="exact"/>
        </dgm:presLayoutVars>
      </dgm:prSet>
      <dgm:spPr/>
    </dgm:pt>
    <dgm:pt modelId="{922A49F4-22FA-4A7D-9C19-77B77474E6FB}" type="pres">
      <dgm:prSet presAssocID="{69FF357A-3ADB-4647-9D06-C98E72C5A37C}" presName="dummyMaxCanvas" presStyleCnt="0">
        <dgm:presLayoutVars/>
      </dgm:prSet>
      <dgm:spPr/>
    </dgm:pt>
    <dgm:pt modelId="{09FA9E3E-A438-407B-9741-827EE365F952}" type="pres">
      <dgm:prSet presAssocID="{69FF357A-3ADB-4647-9D06-C98E72C5A37C}" presName="FiveNodes_1" presStyleLbl="node1" presStyleIdx="0" presStyleCnt="5">
        <dgm:presLayoutVars>
          <dgm:bulletEnabled val="1"/>
        </dgm:presLayoutVars>
      </dgm:prSet>
      <dgm:spPr/>
    </dgm:pt>
    <dgm:pt modelId="{04D48661-BDDF-4CD9-80A1-59CE3A70E712}" type="pres">
      <dgm:prSet presAssocID="{69FF357A-3ADB-4647-9D06-C98E72C5A37C}" presName="FiveNodes_2" presStyleLbl="node1" presStyleIdx="1" presStyleCnt="5">
        <dgm:presLayoutVars>
          <dgm:bulletEnabled val="1"/>
        </dgm:presLayoutVars>
      </dgm:prSet>
      <dgm:spPr/>
    </dgm:pt>
    <dgm:pt modelId="{3F3B1CCC-A983-47D8-8DA7-F172B8D3DD6B}" type="pres">
      <dgm:prSet presAssocID="{69FF357A-3ADB-4647-9D06-C98E72C5A37C}" presName="FiveNodes_3" presStyleLbl="node1" presStyleIdx="2" presStyleCnt="5">
        <dgm:presLayoutVars>
          <dgm:bulletEnabled val="1"/>
        </dgm:presLayoutVars>
      </dgm:prSet>
      <dgm:spPr/>
    </dgm:pt>
    <dgm:pt modelId="{0DBA0283-EB67-4D78-9548-DEAAB397AB92}" type="pres">
      <dgm:prSet presAssocID="{69FF357A-3ADB-4647-9D06-C98E72C5A37C}" presName="FiveNodes_4" presStyleLbl="node1" presStyleIdx="3" presStyleCnt="5">
        <dgm:presLayoutVars>
          <dgm:bulletEnabled val="1"/>
        </dgm:presLayoutVars>
      </dgm:prSet>
      <dgm:spPr/>
    </dgm:pt>
    <dgm:pt modelId="{D1D80158-4402-4960-9610-A37186460A88}" type="pres">
      <dgm:prSet presAssocID="{69FF357A-3ADB-4647-9D06-C98E72C5A37C}" presName="FiveNodes_5" presStyleLbl="node1" presStyleIdx="4" presStyleCnt="5">
        <dgm:presLayoutVars>
          <dgm:bulletEnabled val="1"/>
        </dgm:presLayoutVars>
      </dgm:prSet>
      <dgm:spPr/>
    </dgm:pt>
    <dgm:pt modelId="{482BE9AC-E278-447C-86DA-A99476CA52CD}" type="pres">
      <dgm:prSet presAssocID="{69FF357A-3ADB-4647-9D06-C98E72C5A37C}" presName="FiveConn_1-2" presStyleLbl="fgAccFollowNode1" presStyleIdx="0" presStyleCnt="4">
        <dgm:presLayoutVars>
          <dgm:bulletEnabled val="1"/>
        </dgm:presLayoutVars>
      </dgm:prSet>
      <dgm:spPr/>
    </dgm:pt>
    <dgm:pt modelId="{E77ABA7D-ABEC-40DD-9E6B-0043A3643935}" type="pres">
      <dgm:prSet presAssocID="{69FF357A-3ADB-4647-9D06-C98E72C5A37C}" presName="FiveConn_2-3" presStyleLbl="fgAccFollowNode1" presStyleIdx="1" presStyleCnt="4">
        <dgm:presLayoutVars>
          <dgm:bulletEnabled val="1"/>
        </dgm:presLayoutVars>
      </dgm:prSet>
      <dgm:spPr/>
    </dgm:pt>
    <dgm:pt modelId="{02791FE8-E571-4497-8E8A-AE0B5B80BDC8}" type="pres">
      <dgm:prSet presAssocID="{69FF357A-3ADB-4647-9D06-C98E72C5A37C}" presName="FiveConn_3-4" presStyleLbl="fgAccFollowNode1" presStyleIdx="2" presStyleCnt="4">
        <dgm:presLayoutVars>
          <dgm:bulletEnabled val="1"/>
        </dgm:presLayoutVars>
      </dgm:prSet>
      <dgm:spPr/>
    </dgm:pt>
    <dgm:pt modelId="{A55E85ED-8F7B-450B-AF65-F63518AEC15C}" type="pres">
      <dgm:prSet presAssocID="{69FF357A-3ADB-4647-9D06-C98E72C5A37C}" presName="FiveConn_4-5" presStyleLbl="fgAccFollowNode1" presStyleIdx="3" presStyleCnt="4">
        <dgm:presLayoutVars>
          <dgm:bulletEnabled val="1"/>
        </dgm:presLayoutVars>
      </dgm:prSet>
      <dgm:spPr/>
    </dgm:pt>
    <dgm:pt modelId="{C1225A91-CFAF-463B-9333-DC606AB56F1C}" type="pres">
      <dgm:prSet presAssocID="{69FF357A-3ADB-4647-9D06-C98E72C5A37C}" presName="FiveNodes_1_text" presStyleLbl="node1" presStyleIdx="4" presStyleCnt="5">
        <dgm:presLayoutVars>
          <dgm:bulletEnabled val="1"/>
        </dgm:presLayoutVars>
      </dgm:prSet>
      <dgm:spPr/>
    </dgm:pt>
    <dgm:pt modelId="{D4F83C7C-9193-4CFF-929C-D71F76DC1D2D}" type="pres">
      <dgm:prSet presAssocID="{69FF357A-3ADB-4647-9D06-C98E72C5A37C}" presName="FiveNodes_2_text" presStyleLbl="node1" presStyleIdx="4" presStyleCnt="5">
        <dgm:presLayoutVars>
          <dgm:bulletEnabled val="1"/>
        </dgm:presLayoutVars>
      </dgm:prSet>
      <dgm:spPr/>
    </dgm:pt>
    <dgm:pt modelId="{22B31FAB-01C3-461E-A932-A4D9D6F57BD3}" type="pres">
      <dgm:prSet presAssocID="{69FF357A-3ADB-4647-9D06-C98E72C5A37C}" presName="FiveNodes_3_text" presStyleLbl="node1" presStyleIdx="4" presStyleCnt="5">
        <dgm:presLayoutVars>
          <dgm:bulletEnabled val="1"/>
        </dgm:presLayoutVars>
      </dgm:prSet>
      <dgm:spPr/>
    </dgm:pt>
    <dgm:pt modelId="{2E3E4A9B-A13F-43B5-9CB5-53ADA7D634B5}" type="pres">
      <dgm:prSet presAssocID="{69FF357A-3ADB-4647-9D06-C98E72C5A37C}" presName="FiveNodes_4_text" presStyleLbl="node1" presStyleIdx="4" presStyleCnt="5">
        <dgm:presLayoutVars>
          <dgm:bulletEnabled val="1"/>
        </dgm:presLayoutVars>
      </dgm:prSet>
      <dgm:spPr/>
    </dgm:pt>
    <dgm:pt modelId="{334ECEFD-4D8F-4001-8D5B-C9D34337C991}" type="pres">
      <dgm:prSet presAssocID="{69FF357A-3ADB-4647-9D06-C98E72C5A37C}" presName="FiveNodes_5_text" presStyleLbl="node1" presStyleIdx="4" presStyleCnt="5">
        <dgm:presLayoutVars>
          <dgm:bulletEnabled val="1"/>
        </dgm:presLayoutVars>
      </dgm:prSet>
      <dgm:spPr/>
    </dgm:pt>
  </dgm:ptLst>
  <dgm:cxnLst>
    <dgm:cxn modelId="{0AE6E507-D272-4932-A769-A00D2489F880}" type="presOf" srcId="{AEC28A7B-5E61-4396-8F3A-D04893ECAFEC}" destId="{2E3E4A9B-A13F-43B5-9CB5-53ADA7D634B5}" srcOrd="1" destOrd="0" presId="urn:microsoft.com/office/officeart/2005/8/layout/vProcess5"/>
    <dgm:cxn modelId="{4AEFF107-2BB4-427A-A9D8-E59AE855F203}" type="presOf" srcId="{D73ED26A-2D7C-4ABE-88BA-75CA831DAABA}" destId="{3F3B1CCC-A983-47D8-8DA7-F172B8D3DD6B}" srcOrd="0" destOrd="0" presId="urn:microsoft.com/office/officeart/2005/8/layout/vProcess5"/>
    <dgm:cxn modelId="{4CF8FF17-8F05-46E4-97BE-B8B362F2E470}" srcId="{69FF357A-3ADB-4647-9D06-C98E72C5A37C}" destId="{F0777F35-0F0E-455F-AAB5-E0D85CF853B4}" srcOrd="1" destOrd="0" parTransId="{AAB92E93-E002-4FA0-B793-ED0E7E716EDB}" sibTransId="{27D8A6C5-FA5A-411B-8AEC-2A737B1F39E1}"/>
    <dgm:cxn modelId="{FCF7BC1F-A46E-4F6A-9967-053D400973ED}" type="presOf" srcId="{8A9B4C9E-C182-405F-93D4-32223627E3B6}" destId="{334ECEFD-4D8F-4001-8D5B-C9D34337C991}" srcOrd="1" destOrd="0" presId="urn:microsoft.com/office/officeart/2005/8/layout/vProcess5"/>
    <dgm:cxn modelId="{BDB00B27-E2AF-46B2-909F-BEB681F0A511}" type="presOf" srcId="{AEC28A7B-5E61-4396-8F3A-D04893ECAFEC}" destId="{0DBA0283-EB67-4D78-9548-DEAAB397AB92}" srcOrd="0" destOrd="0" presId="urn:microsoft.com/office/officeart/2005/8/layout/vProcess5"/>
    <dgm:cxn modelId="{4022EB2C-8874-4C16-8764-93898EACAC7A}" type="presOf" srcId="{48361720-D524-4160-9AEF-DFD8AAE8AA32}" destId="{C1225A91-CFAF-463B-9333-DC606AB56F1C}" srcOrd="1" destOrd="0" presId="urn:microsoft.com/office/officeart/2005/8/layout/vProcess5"/>
    <dgm:cxn modelId="{6CC4D83E-20EC-4544-910D-93A9557F7AC3}" type="presOf" srcId="{D73ED26A-2D7C-4ABE-88BA-75CA831DAABA}" destId="{22B31FAB-01C3-461E-A932-A4D9D6F57BD3}" srcOrd="1" destOrd="0" presId="urn:microsoft.com/office/officeart/2005/8/layout/vProcess5"/>
    <dgm:cxn modelId="{86A7EA41-47A4-458F-BCA1-3492B6F0179D}" srcId="{69FF357A-3ADB-4647-9D06-C98E72C5A37C}" destId="{D73ED26A-2D7C-4ABE-88BA-75CA831DAABA}" srcOrd="2" destOrd="0" parTransId="{8ABE981C-9A61-4652-B132-DF25E9FFC14D}" sibTransId="{D9A615D7-2765-4C91-8656-E0AC8EE8BA6A}"/>
    <dgm:cxn modelId="{EDE85680-FCEC-4E6A-AE28-F8FB898949FE}" type="presOf" srcId="{F0777F35-0F0E-455F-AAB5-E0D85CF853B4}" destId="{04D48661-BDDF-4CD9-80A1-59CE3A70E712}" srcOrd="0" destOrd="0" presId="urn:microsoft.com/office/officeart/2005/8/layout/vProcess5"/>
    <dgm:cxn modelId="{CEDBA98A-BB79-4698-91E5-9210F50F2C36}" srcId="{69FF357A-3ADB-4647-9D06-C98E72C5A37C}" destId="{8A9B4C9E-C182-405F-93D4-32223627E3B6}" srcOrd="4" destOrd="0" parTransId="{8E7C9204-FC6D-4D44-A976-1903431909F0}" sibTransId="{BCA6C284-7BF3-427F-B2F2-CFA63E347581}"/>
    <dgm:cxn modelId="{527BB48D-4D05-49FE-9041-09875BC124D4}" type="presOf" srcId="{D9A615D7-2765-4C91-8656-E0AC8EE8BA6A}" destId="{02791FE8-E571-4497-8E8A-AE0B5B80BDC8}" srcOrd="0" destOrd="0" presId="urn:microsoft.com/office/officeart/2005/8/layout/vProcess5"/>
    <dgm:cxn modelId="{2F4AE6A0-F434-4EA1-A9F6-E0D4D080FBF6}" type="presOf" srcId="{2E24BA2D-72FC-4BDF-A731-BBECE10C057D}" destId="{482BE9AC-E278-447C-86DA-A99476CA52CD}" srcOrd="0" destOrd="0" presId="urn:microsoft.com/office/officeart/2005/8/layout/vProcess5"/>
    <dgm:cxn modelId="{F90209A7-4FB5-4EEE-B54D-09D7A4A1BD81}" type="presOf" srcId="{48361720-D524-4160-9AEF-DFD8AAE8AA32}" destId="{09FA9E3E-A438-407B-9741-827EE365F952}" srcOrd="0" destOrd="0" presId="urn:microsoft.com/office/officeart/2005/8/layout/vProcess5"/>
    <dgm:cxn modelId="{2A2C38AD-CC60-4DBA-AE08-B9C747340DEF}" type="presOf" srcId="{69FF357A-3ADB-4647-9D06-C98E72C5A37C}" destId="{49ED29ED-DDD9-4927-934B-3EC7103991C9}" srcOrd="0" destOrd="0" presId="urn:microsoft.com/office/officeart/2005/8/layout/vProcess5"/>
    <dgm:cxn modelId="{FC1B63DC-5719-498C-9BCE-3851733D042C}" srcId="{69FF357A-3ADB-4647-9D06-C98E72C5A37C}" destId="{AEC28A7B-5E61-4396-8F3A-D04893ECAFEC}" srcOrd="3" destOrd="0" parTransId="{E91CD057-2D0E-422C-B141-BE5529308296}" sibTransId="{A8E6505A-E012-49A1-A5C4-A68E20825A13}"/>
    <dgm:cxn modelId="{866818DD-B8C3-4ABE-BC60-76977585ACA6}" type="presOf" srcId="{F0777F35-0F0E-455F-AAB5-E0D85CF853B4}" destId="{D4F83C7C-9193-4CFF-929C-D71F76DC1D2D}" srcOrd="1" destOrd="0" presId="urn:microsoft.com/office/officeart/2005/8/layout/vProcess5"/>
    <dgm:cxn modelId="{96A1CEE0-23F1-4A41-B43A-1045A4C89BB5}" srcId="{69FF357A-3ADB-4647-9D06-C98E72C5A37C}" destId="{48361720-D524-4160-9AEF-DFD8AAE8AA32}" srcOrd="0" destOrd="0" parTransId="{0A130344-5B70-41EF-BFB5-6639744CEC9D}" sibTransId="{2E24BA2D-72FC-4BDF-A731-BBECE10C057D}"/>
    <dgm:cxn modelId="{739ED0E7-6AE4-4589-9761-423DE2D154DC}" type="presOf" srcId="{8A9B4C9E-C182-405F-93D4-32223627E3B6}" destId="{D1D80158-4402-4960-9610-A37186460A88}" srcOrd="0" destOrd="0" presId="urn:microsoft.com/office/officeart/2005/8/layout/vProcess5"/>
    <dgm:cxn modelId="{289011F1-B8DB-4955-B0A2-CF68A4DA2B2F}" type="presOf" srcId="{27D8A6C5-FA5A-411B-8AEC-2A737B1F39E1}" destId="{E77ABA7D-ABEC-40DD-9E6B-0043A3643935}" srcOrd="0" destOrd="0" presId="urn:microsoft.com/office/officeart/2005/8/layout/vProcess5"/>
    <dgm:cxn modelId="{07924FF2-74B0-4FB9-8339-09246D81060C}" type="presOf" srcId="{A8E6505A-E012-49A1-A5C4-A68E20825A13}" destId="{A55E85ED-8F7B-450B-AF65-F63518AEC15C}" srcOrd="0" destOrd="0" presId="urn:microsoft.com/office/officeart/2005/8/layout/vProcess5"/>
    <dgm:cxn modelId="{EE5B44A6-7414-489C-84D4-869147FCA8FE}" type="presParOf" srcId="{49ED29ED-DDD9-4927-934B-3EC7103991C9}" destId="{922A49F4-22FA-4A7D-9C19-77B77474E6FB}" srcOrd="0" destOrd="0" presId="urn:microsoft.com/office/officeart/2005/8/layout/vProcess5"/>
    <dgm:cxn modelId="{0B4F5389-09D6-463A-9F3A-CF7AC9FD160A}" type="presParOf" srcId="{49ED29ED-DDD9-4927-934B-3EC7103991C9}" destId="{09FA9E3E-A438-407B-9741-827EE365F952}" srcOrd="1" destOrd="0" presId="urn:microsoft.com/office/officeart/2005/8/layout/vProcess5"/>
    <dgm:cxn modelId="{00687631-89B3-4C87-896B-71DBA5C2504A}" type="presParOf" srcId="{49ED29ED-DDD9-4927-934B-3EC7103991C9}" destId="{04D48661-BDDF-4CD9-80A1-59CE3A70E712}" srcOrd="2" destOrd="0" presId="urn:microsoft.com/office/officeart/2005/8/layout/vProcess5"/>
    <dgm:cxn modelId="{4D248877-F7EA-4C2F-BB89-FF7C5C71EAAE}" type="presParOf" srcId="{49ED29ED-DDD9-4927-934B-3EC7103991C9}" destId="{3F3B1CCC-A983-47D8-8DA7-F172B8D3DD6B}" srcOrd="3" destOrd="0" presId="urn:microsoft.com/office/officeart/2005/8/layout/vProcess5"/>
    <dgm:cxn modelId="{CAA25A1A-FEAB-4708-AE65-D5BBEC3FB37B}" type="presParOf" srcId="{49ED29ED-DDD9-4927-934B-3EC7103991C9}" destId="{0DBA0283-EB67-4D78-9548-DEAAB397AB92}" srcOrd="4" destOrd="0" presId="urn:microsoft.com/office/officeart/2005/8/layout/vProcess5"/>
    <dgm:cxn modelId="{4E495E52-5DAE-4558-84F1-32481C82B884}" type="presParOf" srcId="{49ED29ED-DDD9-4927-934B-3EC7103991C9}" destId="{D1D80158-4402-4960-9610-A37186460A88}" srcOrd="5" destOrd="0" presId="urn:microsoft.com/office/officeart/2005/8/layout/vProcess5"/>
    <dgm:cxn modelId="{76ED9308-3931-40FD-915B-6733CB31AFA2}" type="presParOf" srcId="{49ED29ED-DDD9-4927-934B-3EC7103991C9}" destId="{482BE9AC-E278-447C-86DA-A99476CA52CD}" srcOrd="6" destOrd="0" presId="urn:microsoft.com/office/officeart/2005/8/layout/vProcess5"/>
    <dgm:cxn modelId="{A658A6B8-1263-441E-B604-E74AE691024F}" type="presParOf" srcId="{49ED29ED-DDD9-4927-934B-3EC7103991C9}" destId="{E77ABA7D-ABEC-40DD-9E6B-0043A3643935}" srcOrd="7" destOrd="0" presId="urn:microsoft.com/office/officeart/2005/8/layout/vProcess5"/>
    <dgm:cxn modelId="{39BDAD93-E957-4BFD-92D1-3742A5A14CB3}" type="presParOf" srcId="{49ED29ED-DDD9-4927-934B-3EC7103991C9}" destId="{02791FE8-E571-4497-8E8A-AE0B5B80BDC8}" srcOrd="8" destOrd="0" presId="urn:microsoft.com/office/officeart/2005/8/layout/vProcess5"/>
    <dgm:cxn modelId="{FC0019F9-89D6-4A9B-8254-2EB3F5911596}" type="presParOf" srcId="{49ED29ED-DDD9-4927-934B-3EC7103991C9}" destId="{A55E85ED-8F7B-450B-AF65-F63518AEC15C}" srcOrd="9" destOrd="0" presId="urn:microsoft.com/office/officeart/2005/8/layout/vProcess5"/>
    <dgm:cxn modelId="{E5CE4247-B50E-4741-91E0-52DA5B44BA60}" type="presParOf" srcId="{49ED29ED-DDD9-4927-934B-3EC7103991C9}" destId="{C1225A91-CFAF-463B-9333-DC606AB56F1C}" srcOrd="10" destOrd="0" presId="urn:microsoft.com/office/officeart/2005/8/layout/vProcess5"/>
    <dgm:cxn modelId="{9D3DE8FC-C11B-4F72-A4DC-34241E7785D4}" type="presParOf" srcId="{49ED29ED-DDD9-4927-934B-3EC7103991C9}" destId="{D4F83C7C-9193-4CFF-929C-D71F76DC1D2D}" srcOrd="11" destOrd="0" presId="urn:microsoft.com/office/officeart/2005/8/layout/vProcess5"/>
    <dgm:cxn modelId="{5061E3D5-89E3-4142-B2D7-B63AA0F61A4E}" type="presParOf" srcId="{49ED29ED-DDD9-4927-934B-3EC7103991C9}" destId="{22B31FAB-01C3-461E-A932-A4D9D6F57BD3}" srcOrd="12" destOrd="0" presId="urn:microsoft.com/office/officeart/2005/8/layout/vProcess5"/>
    <dgm:cxn modelId="{13A9B589-5782-4275-9D96-B7D789850BE6}" type="presParOf" srcId="{49ED29ED-DDD9-4927-934B-3EC7103991C9}" destId="{2E3E4A9B-A13F-43B5-9CB5-53ADA7D634B5}" srcOrd="13" destOrd="0" presId="urn:microsoft.com/office/officeart/2005/8/layout/vProcess5"/>
    <dgm:cxn modelId="{FC05744F-D508-4E90-B426-2C2815534A52}" type="presParOf" srcId="{49ED29ED-DDD9-4927-934B-3EC7103991C9}" destId="{334ECEFD-4D8F-4001-8D5B-C9D34337C991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69FF357A-3ADB-4647-9D06-C98E72C5A37C}" type="doc">
      <dgm:prSet loTypeId="urn:microsoft.com/office/officeart/2005/8/layout/vProcess5" loCatId="process" qsTypeId="urn:microsoft.com/office/officeart/2005/8/quickstyle/simple1#12" qsCatId="simple" csTypeId="urn:microsoft.com/office/officeart/2005/8/colors/accent1_2#12" csCatId="accent1" phldr="1"/>
      <dgm:spPr/>
      <dgm:t>
        <a:bodyPr/>
        <a:lstStyle/>
        <a:p>
          <a:endParaRPr lang="en-US"/>
        </a:p>
      </dgm:t>
    </dgm:pt>
    <dgm:pt modelId="{48361720-D524-4160-9AEF-DFD8AAE8AA32}">
      <dgm:prSet phldrT="[Text]"/>
      <dgm:spPr>
        <a:solidFill>
          <a:schemeClr val="accent1"/>
        </a:solidFill>
      </dgm:spPr>
      <dgm:t>
        <a:bodyPr/>
        <a:lstStyle/>
        <a:p>
          <a:r>
            <a:rPr lang="en-US" dirty="0"/>
            <a:t>Registry populated by community</a:t>
          </a:r>
        </a:p>
      </dgm:t>
    </dgm:pt>
    <dgm:pt modelId="{0A130344-5B70-41EF-BFB5-6639744CEC9D}" type="parTrans" cxnId="{96A1CEE0-23F1-4A41-B43A-1045A4C89BB5}">
      <dgm:prSet/>
      <dgm:spPr/>
      <dgm:t>
        <a:bodyPr/>
        <a:lstStyle/>
        <a:p>
          <a:endParaRPr lang="en-US"/>
        </a:p>
      </dgm:t>
    </dgm:pt>
    <dgm:pt modelId="{2E24BA2D-72FC-4BDF-A731-BBECE10C057D}" type="sibTrans" cxnId="{96A1CEE0-23F1-4A41-B43A-1045A4C89BB5}">
      <dgm:prSet/>
      <dgm:spPr/>
      <dgm:t>
        <a:bodyPr/>
        <a:lstStyle/>
        <a:p>
          <a:endParaRPr lang="en-US"/>
        </a:p>
      </dgm:t>
    </dgm:pt>
    <dgm:pt modelId="{F0777F35-0F0E-455F-AAB5-E0D85CF853B4}">
      <dgm:prSet phldrT="[Text]"/>
      <dgm:spPr>
        <a:solidFill>
          <a:schemeClr val="accent1"/>
        </a:solidFill>
      </dgm:spPr>
      <dgm:t>
        <a:bodyPr/>
        <a:lstStyle/>
        <a:p>
          <a:r>
            <a:rPr lang="en-US" dirty="0"/>
            <a:t>Used in-field whenever missing person(s) reported or located</a:t>
          </a:r>
        </a:p>
      </dgm:t>
    </dgm:pt>
    <dgm:pt modelId="{AAB92E93-E002-4FA0-B793-ED0E7E716EDB}" type="parTrans" cxnId="{4CF8FF17-8F05-46E4-97BE-B8B362F2E470}">
      <dgm:prSet/>
      <dgm:spPr/>
      <dgm:t>
        <a:bodyPr/>
        <a:lstStyle/>
        <a:p>
          <a:endParaRPr lang="en-US"/>
        </a:p>
      </dgm:t>
    </dgm:pt>
    <dgm:pt modelId="{27D8A6C5-FA5A-411B-8AEC-2A737B1F39E1}" type="sibTrans" cxnId="{4CF8FF17-8F05-46E4-97BE-B8B362F2E470}">
      <dgm:prSet/>
      <dgm:spPr/>
      <dgm:t>
        <a:bodyPr/>
        <a:lstStyle/>
        <a:p>
          <a:endParaRPr lang="en-US"/>
        </a:p>
      </dgm:t>
    </dgm:pt>
    <dgm:pt modelId="{D73ED26A-2D7C-4ABE-88BA-75CA831DAABA}">
      <dgm:prSet phldrT="[Text]"/>
      <dgm:spPr>
        <a:solidFill>
          <a:schemeClr val="accent1"/>
        </a:solidFill>
      </dgm:spPr>
      <dgm:t>
        <a:bodyPr/>
        <a:lstStyle/>
        <a:p>
          <a:r>
            <a:rPr lang="en-US" dirty="0"/>
            <a:t>Officer prompts ECC to review potential matches</a:t>
          </a:r>
        </a:p>
      </dgm:t>
    </dgm:pt>
    <dgm:pt modelId="{8ABE981C-9A61-4652-B132-DF25E9FFC14D}" type="parTrans" cxnId="{86A7EA41-47A4-458F-BCA1-3492B6F0179D}">
      <dgm:prSet/>
      <dgm:spPr/>
      <dgm:t>
        <a:bodyPr/>
        <a:lstStyle/>
        <a:p>
          <a:endParaRPr lang="en-US"/>
        </a:p>
      </dgm:t>
    </dgm:pt>
    <dgm:pt modelId="{D9A615D7-2765-4C91-8656-E0AC8EE8BA6A}" type="sibTrans" cxnId="{86A7EA41-47A4-458F-BCA1-3492B6F0179D}">
      <dgm:prSet/>
      <dgm:spPr/>
      <dgm:t>
        <a:bodyPr/>
        <a:lstStyle/>
        <a:p>
          <a:endParaRPr lang="en-US"/>
        </a:p>
      </dgm:t>
    </dgm:pt>
    <dgm:pt modelId="{AEC28A7B-5E61-4396-8F3A-D04893ECAFEC}">
      <dgm:prSet phldrT="[Text]"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en-US" dirty="0"/>
            <a:t>Data Manager reviews/confirms potential match(es)</a:t>
          </a:r>
        </a:p>
      </dgm:t>
    </dgm:pt>
    <dgm:pt modelId="{E91CD057-2D0E-422C-B141-BE5529308296}" type="parTrans" cxnId="{FC1B63DC-5719-498C-9BCE-3851733D042C}">
      <dgm:prSet/>
      <dgm:spPr/>
      <dgm:t>
        <a:bodyPr/>
        <a:lstStyle/>
        <a:p>
          <a:endParaRPr lang="en-US"/>
        </a:p>
      </dgm:t>
    </dgm:pt>
    <dgm:pt modelId="{A8E6505A-E012-49A1-A5C4-A68E20825A13}" type="sibTrans" cxnId="{FC1B63DC-5719-498C-9BCE-3851733D042C}">
      <dgm:prSet/>
      <dgm:spPr/>
      <dgm:t>
        <a:bodyPr/>
        <a:lstStyle/>
        <a:p>
          <a:endParaRPr lang="en-US"/>
        </a:p>
      </dgm:t>
    </dgm:pt>
    <dgm:pt modelId="{8A9B4C9E-C182-405F-93D4-32223627E3B6}">
      <dgm:prSet phldrT="[Text]"/>
      <dgm:spPr/>
      <dgm:t>
        <a:bodyPr/>
        <a:lstStyle/>
        <a:p>
          <a:r>
            <a:rPr lang="en-US"/>
            <a:t>Record information shared with responding officer(s)</a:t>
          </a:r>
          <a:endParaRPr lang="en-US" dirty="0"/>
        </a:p>
      </dgm:t>
    </dgm:pt>
    <dgm:pt modelId="{8E7C9204-FC6D-4D44-A976-1903431909F0}" type="parTrans" cxnId="{CEDBA98A-BB79-4698-91E5-9210F50F2C36}">
      <dgm:prSet/>
      <dgm:spPr/>
      <dgm:t>
        <a:bodyPr/>
        <a:lstStyle/>
        <a:p>
          <a:endParaRPr lang="en-US"/>
        </a:p>
      </dgm:t>
    </dgm:pt>
    <dgm:pt modelId="{BCA6C284-7BF3-427F-B2F2-CFA63E347581}" type="sibTrans" cxnId="{CEDBA98A-BB79-4698-91E5-9210F50F2C36}">
      <dgm:prSet/>
      <dgm:spPr/>
      <dgm:t>
        <a:bodyPr/>
        <a:lstStyle/>
        <a:p>
          <a:endParaRPr lang="en-US"/>
        </a:p>
      </dgm:t>
    </dgm:pt>
    <dgm:pt modelId="{49ED29ED-DDD9-4927-934B-3EC7103991C9}" type="pres">
      <dgm:prSet presAssocID="{69FF357A-3ADB-4647-9D06-C98E72C5A37C}" presName="outerComposite" presStyleCnt="0">
        <dgm:presLayoutVars>
          <dgm:chMax val="5"/>
          <dgm:dir/>
          <dgm:resizeHandles val="exact"/>
        </dgm:presLayoutVars>
      </dgm:prSet>
      <dgm:spPr/>
    </dgm:pt>
    <dgm:pt modelId="{922A49F4-22FA-4A7D-9C19-77B77474E6FB}" type="pres">
      <dgm:prSet presAssocID="{69FF357A-3ADB-4647-9D06-C98E72C5A37C}" presName="dummyMaxCanvas" presStyleCnt="0">
        <dgm:presLayoutVars/>
      </dgm:prSet>
      <dgm:spPr/>
    </dgm:pt>
    <dgm:pt modelId="{09FA9E3E-A438-407B-9741-827EE365F952}" type="pres">
      <dgm:prSet presAssocID="{69FF357A-3ADB-4647-9D06-C98E72C5A37C}" presName="FiveNodes_1" presStyleLbl="node1" presStyleIdx="0" presStyleCnt="5">
        <dgm:presLayoutVars>
          <dgm:bulletEnabled val="1"/>
        </dgm:presLayoutVars>
      </dgm:prSet>
      <dgm:spPr/>
    </dgm:pt>
    <dgm:pt modelId="{04D48661-BDDF-4CD9-80A1-59CE3A70E712}" type="pres">
      <dgm:prSet presAssocID="{69FF357A-3ADB-4647-9D06-C98E72C5A37C}" presName="FiveNodes_2" presStyleLbl="node1" presStyleIdx="1" presStyleCnt="5">
        <dgm:presLayoutVars>
          <dgm:bulletEnabled val="1"/>
        </dgm:presLayoutVars>
      </dgm:prSet>
      <dgm:spPr/>
    </dgm:pt>
    <dgm:pt modelId="{3F3B1CCC-A983-47D8-8DA7-F172B8D3DD6B}" type="pres">
      <dgm:prSet presAssocID="{69FF357A-3ADB-4647-9D06-C98E72C5A37C}" presName="FiveNodes_3" presStyleLbl="node1" presStyleIdx="2" presStyleCnt="5">
        <dgm:presLayoutVars>
          <dgm:bulletEnabled val="1"/>
        </dgm:presLayoutVars>
      </dgm:prSet>
      <dgm:spPr/>
    </dgm:pt>
    <dgm:pt modelId="{0DBA0283-EB67-4D78-9548-DEAAB397AB92}" type="pres">
      <dgm:prSet presAssocID="{69FF357A-3ADB-4647-9D06-C98E72C5A37C}" presName="FiveNodes_4" presStyleLbl="node1" presStyleIdx="3" presStyleCnt="5">
        <dgm:presLayoutVars>
          <dgm:bulletEnabled val="1"/>
        </dgm:presLayoutVars>
      </dgm:prSet>
      <dgm:spPr/>
    </dgm:pt>
    <dgm:pt modelId="{D1D80158-4402-4960-9610-A37186460A88}" type="pres">
      <dgm:prSet presAssocID="{69FF357A-3ADB-4647-9D06-C98E72C5A37C}" presName="FiveNodes_5" presStyleLbl="node1" presStyleIdx="4" presStyleCnt="5">
        <dgm:presLayoutVars>
          <dgm:bulletEnabled val="1"/>
        </dgm:presLayoutVars>
      </dgm:prSet>
      <dgm:spPr/>
    </dgm:pt>
    <dgm:pt modelId="{482BE9AC-E278-447C-86DA-A99476CA52CD}" type="pres">
      <dgm:prSet presAssocID="{69FF357A-3ADB-4647-9D06-C98E72C5A37C}" presName="FiveConn_1-2" presStyleLbl="fgAccFollowNode1" presStyleIdx="0" presStyleCnt="4">
        <dgm:presLayoutVars>
          <dgm:bulletEnabled val="1"/>
        </dgm:presLayoutVars>
      </dgm:prSet>
      <dgm:spPr/>
    </dgm:pt>
    <dgm:pt modelId="{E77ABA7D-ABEC-40DD-9E6B-0043A3643935}" type="pres">
      <dgm:prSet presAssocID="{69FF357A-3ADB-4647-9D06-C98E72C5A37C}" presName="FiveConn_2-3" presStyleLbl="fgAccFollowNode1" presStyleIdx="1" presStyleCnt="4">
        <dgm:presLayoutVars>
          <dgm:bulletEnabled val="1"/>
        </dgm:presLayoutVars>
      </dgm:prSet>
      <dgm:spPr/>
    </dgm:pt>
    <dgm:pt modelId="{02791FE8-E571-4497-8E8A-AE0B5B80BDC8}" type="pres">
      <dgm:prSet presAssocID="{69FF357A-3ADB-4647-9D06-C98E72C5A37C}" presName="FiveConn_3-4" presStyleLbl="fgAccFollowNode1" presStyleIdx="2" presStyleCnt="4">
        <dgm:presLayoutVars>
          <dgm:bulletEnabled val="1"/>
        </dgm:presLayoutVars>
      </dgm:prSet>
      <dgm:spPr/>
    </dgm:pt>
    <dgm:pt modelId="{A55E85ED-8F7B-450B-AF65-F63518AEC15C}" type="pres">
      <dgm:prSet presAssocID="{69FF357A-3ADB-4647-9D06-C98E72C5A37C}" presName="FiveConn_4-5" presStyleLbl="fgAccFollowNode1" presStyleIdx="3" presStyleCnt="4">
        <dgm:presLayoutVars>
          <dgm:bulletEnabled val="1"/>
        </dgm:presLayoutVars>
      </dgm:prSet>
      <dgm:spPr/>
    </dgm:pt>
    <dgm:pt modelId="{C1225A91-CFAF-463B-9333-DC606AB56F1C}" type="pres">
      <dgm:prSet presAssocID="{69FF357A-3ADB-4647-9D06-C98E72C5A37C}" presName="FiveNodes_1_text" presStyleLbl="node1" presStyleIdx="4" presStyleCnt="5">
        <dgm:presLayoutVars>
          <dgm:bulletEnabled val="1"/>
        </dgm:presLayoutVars>
      </dgm:prSet>
      <dgm:spPr/>
    </dgm:pt>
    <dgm:pt modelId="{D4F83C7C-9193-4CFF-929C-D71F76DC1D2D}" type="pres">
      <dgm:prSet presAssocID="{69FF357A-3ADB-4647-9D06-C98E72C5A37C}" presName="FiveNodes_2_text" presStyleLbl="node1" presStyleIdx="4" presStyleCnt="5">
        <dgm:presLayoutVars>
          <dgm:bulletEnabled val="1"/>
        </dgm:presLayoutVars>
      </dgm:prSet>
      <dgm:spPr/>
    </dgm:pt>
    <dgm:pt modelId="{22B31FAB-01C3-461E-A932-A4D9D6F57BD3}" type="pres">
      <dgm:prSet presAssocID="{69FF357A-3ADB-4647-9D06-C98E72C5A37C}" presName="FiveNodes_3_text" presStyleLbl="node1" presStyleIdx="4" presStyleCnt="5">
        <dgm:presLayoutVars>
          <dgm:bulletEnabled val="1"/>
        </dgm:presLayoutVars>
      </dgm:prSet>
      <dgm:spPr/>
    </dgm:pt>
    <dgm:pt modelId="{2E3E4A9B-A13F-43B5-9CB5-53ADA7D634B5}" type="pres">
      <dgm:prSet presAssocID="{69FF357A-3ADB-4647-9D06-C98E72C5A37C}" presName="FiveNodes_4_text" presStyleLbl="node1" presStyleIdx="4" presStyleCnt="5">
        <dgm:presLayoutVars>
          <dgm:bulletEnabled val="1"/>
        </dgm:presLayoutVars>
      </dgm:prSet>
      <dgm:spPr/>
    </dgm:pt>
    <dgm:pt modelId="{334ECEFD-4D8F-4001-8D5B-C9D34337C991}" type="pres">
      <dgm:prSet presAssocID="{69FF357A-3ADB-4647-9D06-C98E72C5A37C}" presName="FiveNodes_5_text" presStyleLbl="node1" presStyleIdx="4" presStyleCnt="5">
        <dgm:presLayoutVars>
          <dgm:bulletEnabled val="1"/>
        </dgm:presLayoutVars>
      </dgm:prSet>
      <dgm:spPr/>
    </dgm:pt>
  </dgm:ptLst>
  <dgm:cxnLst>
    <dgm:cxn modelId="{0AE6E507-D272-4932-A769-A00D2489F880}" type="presOf" srcId="{AEC28A7B-5E61-4396-8F3A-D04893ECAFEC}" destId="{2E3E4A9B-A13F-43B5-9CB5-53ADA7D634B5}" srcOrd="1" destOrd="0" presId="urn:microsoft.com/office/officeart/2005/8/layout/vProcess5"/>
    <dgm:cxn modelId="{4AEFF107-2BB4-427A-A9D8-E59AE855F203}" type="presOf" srcId="{D73ED26A-2D7C-4ABE-88BA-75CA831DAABA}" destId="{3F3B1CCC-A983-47D8-8DA7-F172B8D3DD6B}" srcOrd="0" destOrd="0" presId="urn:microsoft.com/office/officeart/2005/8/layout/vProcess5"/>
    <dgm:cxn modelId="{4CF8FF17-8F05-46E4-97BE-B8B362F2E470}" srcId="{69FF357A-3ADB-4647-9D06-C98E72C5A37C}" destId="{F0777F35-0F0E-455F-AAB5-E0D85CF853B4}" srcOrd="1" destOrd="0" parTransId="{AAB92E93-E002-4FA0-B793-ED0E7E716EDB}" sibTransId="{27D8A6C5-FA5A-411B-8AEC-2A737B1F39E1}"/>
    <dgm:cxn modelId="{FCF7BC1F-A46E-4F6A-9967-053D400973ED}" type="presOf" srcId="{8A9B4C9E-C182-405F-93D4-32223627E3B6}" destId="{334ECEFD-4D8F-4001-8D5B-C9D34337C991}" srcOrd="1" destOrd="0" presId="urn:microsoft.com/office/officeart/2005/8/layout/vProcess5"/>
    <dgm:cxn modelId="{BDB00B27-E2AF-46B2-909F-BEB681F0A511}" type="presOf" srcId="{AEC28A7B-5E61-4396-8F3A-D04893ECAFEC}" destId="{0DBA0283-EB67-4D78-9548-DEAAB397AB92}" srcOrd="0" destOrd="0" presId="urn:microsoft.com/office/officeart/2005/8/layout/vProcess5"/>
    <dgm:cxn modelId="{4022EB2C-8874-4C16-8764-93898EACAC7A}" type="presOf" srcId="{48361720-D524-4160-9AEF-DFD8AAE8AA32}" destId="{C1225A91-CFAF-463B-9333-DC606AB56F1C}" srcOrd="1" destOrd="0" presId="urn:microsoft.com/office/officeart/2005/8/layout/vProcess5"/>
    <dgm:cxn modelId="{6CC4D83E-20EC-4544-910D-93A9557F7AC3}" type="presOf" srcId="{D73ED26A-2D7C-4ABE-88BA-75CA831DAABA}" destId="{22B31FAB-01C3-461E-A932-A4D9D6F57BD3}" srcOrd="1" destOrd="0" presId="urn:microsoft.com/office/officeart/2005/8/layout/vProcess5"/>
    <dgm:cxn modelId="{86A7EA41-47A4-458F-BCA1-3492B6F0179D}" srcId="{69FF357A-3ADB-4647-9D06-C98E72C5A37C}" destId="{D73ED26A-2D7C-4ABE-88BA-75CA831DAABA}" srcOrd="2" destOrd="0" parTransId="{8ABE981C-9A61-4652-B132-DF25E9FFC14D}" sibTransId="{D9A615D7-2765-4C91-8656-E0AC8EE8BA6A}"/>
    <dgm:cxn modelId="{EDE85680-FCEC-4E6A-AE28-F8FB898949FE}" type="presOf" srcId="{F0777F35-0F0E-455F-AAB5-E0D85CF853B4}" destId="{04D48661-BDDF-4CD9-80A1-59CE3A70E712}" srcOrd="0" destOrd="0" presId="urn:microsoft.com/office/officeart/2005/8/layout/vProcess5"/>
    <dgm:cxn modelId="{CEDBA98A-BB79-4698-91E5-9210F50F2C36}" srcId="{69FF357A-3ADB-4647-9D06-C98E72C5A37C}" destId="{8A9B4C9E-C182-405F-93D4-32223627E3B6}" srcOrd="4" destOrd="0" parTransId="{8E7C9204-FC6D-4D44-A976-1903431909F0}" sibTransId="{BCA6C284-7BF3-427F-B2F2-CFA63E347581}"/>
    <dgm:cxn modelId="{527BB48D-4D05-49FE-9041-09875BC124D4}" type="presOf" srcId="{D9A615D7-2765-4C91-8656-E0AC8EE8BA6A}" destId="{02791FE8-E571-4497-8E8A-AE0B5B80BDC8}" srcOrd="0" destOrd="0" presId="urn:microsoft.com/office/officeart/2005/8/layout/vProcess5"/>
    <dgm:cxn modelId="{2F4AE6A0-F434-4EA1-A9F6-E0D4D080FBF6}" type="presOf" srcId="{2E24BA2D-72FC-4BDF-A731-BBECE10C057D}" destId="{482BE9AC-E278-447C-86DA-A99476CA52CD}" srcOrd="0" destOrd="0" presId="urn:microsoft.com/office/officeart/2005/8/layout/vProcess5"/>
    <dgm:cxn modelId="{F90209A7-4FB5-4EEE-B54D-09D7A4A1BD81}" type="presOf" srcId="{48361720-D524-4160-9AEF-DFD8AAE8AA32}" destId="{09FA9E3E-A438-407B-9741-827EE365F952}" srcOrd="0" destOrd="0" presId="urn:microsoft.com/office/officeart/2005/8/layout/vProcess5"/>
    <dgm:cxn modelId="{2A2C38AD-CC60-4DBA-AE08-B9C747340DEF}" type="presOf" srcId="{69FF357A-3ADB-4647-9D06-C98E72C5A37C}" destId="{49ED29ED-DDD9-4927-934B-3EC7103991C9}" srcOrd="0" destOrd="0" presId="urn:microsoft.com/office/officeart/2005/8/layout/vProcess5"/>
    <dgm:cxn modelId="{FC1B63DC-5719-498C-9BCE-3851733D042C}" srcId="{69FF357A-3ADB-4647-9D06-C98E72C5A37C}" destId="{AEC28A7B-5E61-4396-8F3A-D04893ECAFEC}" srcOrd="3" destOrd="0" parTransId="{E91CD057-2D0E-422C-B141-BE5529308296}" sibTransId="{A8E6505A-E012-49A1-A5C4-A68E20825A13}"/>
    <dgm:cxn modelId="{866818DD-B8C3-4ABE-BC60-76977585ACA6}" type="presOf" srcId="{F0777F35-0F0E-455F-AAB5-E0D85CF853B4}" destId="{D4F83C7C-9193-4CFF-929C-D71F76DC1D2D}" srcOrd="1" destOrd="0" presId="urn:microsoft.com/office/officeart/2005/8/layout/vProcess5"/>
    <dgm:cxn modelId="{96A1CEE0-23F1-4A41-B43A-1045A4C89BB5}" srcId="{69FF357A-3ADB-4647-9D06-C98E72C5A37C}" destId="{48361720-D524-4160-9AEF-DFD8AAE8AA32}" srcOrd="0" destOrd="0" parTransId="{0A130344-5B70-41EF-BFB5-6639744CEC9D}" sibTransId="{2E24BA2D-72FC-4BDF-A731-BBECE10C057D}"/>
    <dgm:cxn modelId="{739ED0E7-6AE4-4589-9761-423DE2D154DC}" type="presOf" srcId="{8A9B4C9E-C182-405F-93D4-32223627E3B6}" destId="{D1D80158-4402-4960-9610-A37186460A88}" srcOrd="0" destOrd="0" presId="urn:microsoft.com/office/officeart/2005/8/layout/vProcess5"/>
    <dgm:cxn modelId="{289011F1-B8DB-4955-B0A2-CF68A4DA2B2F}" type="presOf" srcId="{27D8A6C5-FA5A-411B-8AEC-2A737B1F39E1}" destId="{E77ABA7D-ABEC-40DD-9E6B-0043A3643935}" srcOrd="0" destOrd="0" presId="urn:microsoft.com/office/officeart/2005/8/layout/vProcess5"/>
    <dgm:cxn modelId="{07924FF2-74B0-4FB9-8339-09246D81060C}" type="presOf" srcId="{A8E6505A-E012-49A1-A5C4-A68E20825A13}" destId="{A55E85ED-8F7B-450B-AF65-F63518AEC15C}" srcOrd="0" destOrd="0" presId="urn:microsoft.com/office/officeart/2005/8/layout/vProcess5"/>
    <dgm:cxn modelId="{EE5B44A6-7414-489C-84D4-869147FCA8FE}" type="presParOf" srcId="{49ED29ED-DDD9-4927-934B-3EC7103991C9}" destId="{922A49F4-22FA-4A7D-9C19-77B77474E6FB}" srcOrd="0" destOrd="0" presId="urn:microsoft.com/office/officeart/2005/8/layout/vProcess5"/>
    <dgm:cxn modelId="{0B4F5389-09D6-463A-9F3A-CF7AC9FD160A}" type="presParOf" srcId="{49ED29ED-DDD9-4927-934B-3EC7103991C9}" destId="{09FA9E3E-A438-407B-9741-827EE365F952}" srcOrd="1" destOrd="0" presId="urn:microsoft.com/office/officeart/2005/8/layout/vProcess5"/>
    <dgm:cxn modelId="{00687631-89B3-4C87-896B-71DBA5C2504A}" type="presParOf" srcId="{49ED29ED-DDD9-4927-934B-3EC7103991C9}" destId="{04D48661-BDDF-4CD9-80A1-59CE3A70E712}" srcOrd="2" destOrd="0" presId="urn:microsoft.com/office/officeart/2005/8/layout/vProcess5"/>
    <dgm:cxn modelId="{4D248877-F7EA-4C2F-BB89-FF7C5C71EAAE}" type="presParOf" srcId="{49ED29ED-DDD9-4927-934B-3EC7103991C9}" destId="{3F3B1CCC-A983-47D8-8DA7-F172B8D3DD6B}" srcOrd="3" destOrd="0" presId="urn:microsoft.com/office/officeart/2005/8/layout/vProcess5"/>
    <dgm:cxn modelId="{CAA25A1A-FEAB-4708-AE65-D5BBEC3FB37B}" type="presParOf" srcId="{49ED29ED-DDD9-4927-934B-3EC7103991C9}" destId="{0DBA0283-EB67-4D78-9548-DEAAB397AB92}" srcOrd="4" destOrd="0" presId="urn:microsoft.com/office/officeart/2005/8/layout/vProcess5"/>
    <dgm:cxn modelId="{4E495E52-5DAE-4558-84F1-32481C82B884}" type="presParOf" srcId="{49ED29ED-DDD9-4927-934B-3EC7103991C9}" destId="{D1D80158-4402-4960-9610-A37186460A88}" srcOrd="5" destOrd="0" presId="urn:microsoft.com/office/officeart/2005/8/layout/vProcess5"/>
    <dgm:cxn modelId="{76ED9308-3931-40FD-915B-6733CB31AFA2}" type="presParOf" srcId="{49ED29ED-DDD9-4927-934B-3EC7103991C9}" destId="{482BE9AC-E278-447C-86DA-A99476CA52CD}" srcOrd="6" destOrd="0" presId="urn:microsoft.com/office/officeart/2005/8/layout/vProcess5"/>
    <dgm:cxn modelId="{A658A6B8-1263-441E-B604-E74AE691024F}" type="presParOf" srcId="{49ED29ED-DDD9-4927-934B-3EC7103991C9}" destId="{E77ABA7D-ABEC-40DD-9E6B-0043A3643935}" srcOrd="7" destOrd="0" presId="urn:microsoft.com/office/officeart/2005/8/layout/vProcess5"/>
    <dgm:cxn modelId="{39BDAD93-E957-4BFD-92D1-3742A5A14CB3}" type="presParOf" srcId="{49ED29ED-DDD9-4927-934B-3EC7103991C9}" destId="{02791FE8-E571-4497-8E8A-AE0B5B80BDC8}" srcOrd="8" destOrd="0" presId="urn:microsoft.com/office/officeart/2005/8/layout/vProcess5"/>
    <dgm:cxn modelId="{FC0019F9-89D6-4A9B-8254-2EB3F5911596}" type="presParOf" srcId="{49ED29ED-DDD9-4927-934B-3EC7103991C9}" destId="{A55E85ED-8F7B-450B-AF65-F63518AEC15C}" srcOrd="9" destOrd="0" presId="urn:microsoft.com/office/officeart/2005/8/layout/vProcess5"/>
    <dgm:cxn modelId="{E5CE4247-B50E-4741-91E0-52DA5B44BA60}" type="presParOf" srcId="{49ED29ED-DDD9-4927-934B-3EC7103991C9}" destId="{C1225A91-CFAF-463B-9333-DC606AB56F1C}" srcOrd="10" destOrd="0" presId="urn:microsoft.com/office/officeart/2005/8/layout/vProcess5"/>
    <dgm:cxn modelId="{9D3DE8FC-C11B-4F72-A4DC-34241E7785D4}" type="presParOf" srcId="{49ED29ED-DDD9-4927-934B-3EC7103991C9}" destId="{D4F83C7C-9193-4CFF-929C-D71F76DC1D2D}" srcOrd="11" destOrd="0" presId="urn:microsoft.com/office/officeart/2005/8/layout/vProcess5"/>
    <dgm:cxn modelId="{5061E3D5-89E3-4142-B2D7-B63AA0F61A4E}" type="presParOf" srcId="{49ED29ED-DDD9-4927-934B-3EC7103991C9}" destId="{22B31FAB-01C3-461E-A932-A4D9D6F57BD3}" srcOrd="12" destOrd="0" presId="urn:microsoft.com/office/officeart/2005/8/layout/vProcess5"/>
    <dgm:cxn modelId="{13A9B589-5782-4275-9D96-B7D789850BE6}" type="presParOf" srcId="{49ED29ED-DDD9-4927-934B-3EC7103991C9}" destId="{2E3E4A9B-A13F-43B5-9CB5-53ADA7D634B5}" srcOrd="13" destOrd="0" presId="urn:microsoft.com/office/officeart/2005/8/layout/vProcess5"/>
    <dgm:cxn modelId="{FC05744F-D508-4E90-B426-2C2815534A52}" type="presParOf" srcId="{49ED29ED-DDD9-4927-934B-3EC7103991C9}" destId="{334ECEFD-4D8F-4001-8D5B-C9D34337C991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69FF357A-3ADB-4647-9D06-C98E72C5A37C}" type="doc">
      <dgm:prSet loTypeId="urn:microsoft.com/office/officeart/2005/8/layout/vProcess5" loCatId="process" qsTypeId="urn:microsoft.com/office/officeart/2005/8/quickstyle/simple1#13" qsCatId="simple" csTypeId="urn:microsoft.com/office/officeart/2005/8/colors/accent1_2#13" csCatId="accent1" phldr="1"/>
      <dgm:spPr/>
      <dgm:t>
        <a:bodyPr/>
        <a:lstStyle/>
        <a:p>
          <a:endParaRPr lang="en-US"/>
        </a:p>
      </dgm:t>
    </dgm:pt>
    <dgm:pt modelId="{48361720-D524-4160-9AEF-DFD8AAE8AA32}">
      <dgm:prSet phldrT="[Text]"/>
      <dgm:spPr>
        <a:solidFill>
          <a:schemeClr val="accent1"/>
        </a:solidFill>
      </dgm:spPr>
      <dgm:t>
        <a:bodyPr/>
        <a:lstStyle/>
        <a:p>
          <a:r>
            <a:rPr lang="en-US" dirty="0"/>
            <a:t>Registry populated by community</a:t>
          </a:r>
        </a:p>
      </dgm:t>
    </dgm:pt>
    <dgm:pt modelId="{0A130344-5B70-41EF-BFB5-6639744CEC9D}" type="parTrans" cxnId="{96A1CEE0-23F1-4A41-B43A-1045A4C89BB5}">
      <dgm:prSet/>
      <dgm:spPr/>
      <dgm:t>
        <a:bodyPr/>
        <a:lstStyle/>
        <a:p>
          <a:endParaRPr lang="en-US"/>
        </a:p>
      </dgm:t>
    </dgm:pt>
    <dgm:pt modelId="{2E24BA2D-72FC-4BDF-A731-BBECE10C057D}" type="sibTrans" cxnId="{96A1CEE0-23F1-4A41-B43A-1045A4C89BB5}">
      <dgm:prSet/>
      <dgm:spPr/>
      <dgm:t>
        <a:bodyPr/>
        <a:lstStyle/>
        <a:p>
          <a:endParaRPr lang="en-US"/>
        </a:p>
      </dgm:t>
    </dgm:pt>
    <dgm:pt modelId="{F0777F35-0F0E-455F-AAB5-E0D85CF853B4}">
      <dgm:prSet phldrT="[Text]"/>
      <dgm:spPr>
        <a:solidFill>
          <a:schemeClr val="accent1"/>
        </a:solidFill>
      </dgm:spPr>
      <dgm:t>
        <a:bodyPr/>
        <a:lstStyle/>
        <a:p>
          <a:r>
            <a:rPr lang="en-US" dirty="0"/>
            <a:t>Used in-field whenever missing person(s) reported or located</a:t>
          </a:r>
        </a:p>
      </dgm:t>
    </dgm:pt>
    <dgm:pt modelId="{AAB92E93-E002-4FA0-B793-ED0E7E716EDB}" type="parTrans" cxnId="{4CF8FF17-8F05-46E4-97BE-B8B362F2E470}">
      <dgm:prSet/>
      <dgm:spPr/>
      <dgm:t>
        <a:bodyPr/>
        <a:lstStyle/>
        <a:p>
          <a:endParaRPr lang="en-US"/>
        </a:p>
      </dgm:t>
    </dgm:pt>
    <dgm:pt modelId="{27D8A6C5-FA5A-411B-8AEC-2A737B1F39E1}" type="sibTrans" cxnId="{4CF8FF17-8F05-46E4-97BE-B8B362F2E470}">
      <dgm:prSet/>
      <dgm:spPr/>
      <dgm:t>
        <a:bodyPr/>
        <a:lstStyle/>
        <a:p>
          <a:endParaRPr lang="en-US"/>
        </a:p>
      </dgm:t>
    </dgm:pt>
    <dgm:pt modelId="{D73ED26A-2D7C-4ABE-88BA-75CA831DAABA}">
      <dgm:prSet phldrT="[Text]"/>
      <dgm:spPr>
        <a:solidFill>
          <a:schemeClr val="accent1"/>
        </a:solidFill>
      </dgm:spPr>
      <dgm:t>
        <a:bodyPr/>
        <a:lstStyle/>
        <a:p>
          <a:r>
            <a:rPr lang="en-US" dirty="0"/>
            <a:t>Officer prompts ECC to review potential matches</a:t>
          </a:r>
        </a:p>
      </dgm:t>
    </dgm:pt>
    <dgm:pt modelId="{8ABE981C-9A61-4652-B132-DF25E9FFC14D}" type="parTrans" cxnId="{86A7EA41-47A4-458F-BCA1-3492B6F0179D}">
      <dgm:prSet/>
      <dgm:spPr/>
      <dgm:t>
        <a:bodyPr/>
        <a:lstStyle/>
        <a:p>
          <a:endParaRPr lang="en-US"/>
        </a:p>
      </dgm:t>
    </dgm:pt>
    <dgm:pt modelId="{D9A615D7-2765-4C91-8656-E0AC8EE8BA6A}" type="sibTrans" cxnId="{86A7EA41-47A4-458F-BCA1-3492B6F0179D}">
      <dgm:prSet/>
      <dgm:spPr/>
      <dgm:t>
        <a:bodyPr/>
        <a:lstStyle/>
        <a:p>
          <a:endParaRPr lang="en-US"/>
        </a:p>
      </dgm:t>
    </dgm:pt>
    <dgm:pt modelId="{AEC28A7B-5E61-4396-8F3A-D04893ECAFEC}">
      <dgm:prSet phldrT="[Text]"/>
      <dgm:spPr>
        <a:solidFill>
          <a:schemeClr val="accent1"/>
        </a:solidFill>
      </dgm:spPr>
      <dgm:t>
        <a:bodyPr/>
        <a:lstStyle/>
        <a:p>
          <a:r>
            <a:rPr lang="en-US" dirty="0"/>
            <a:t>Data Manager reviews/confirms potential match(es)</a:t>
          </a:r>
        </a:p>
      </dgm:t>
    </dgm:pt>
    <dgm:pt modelId="{E91CD057-2D0E-422C-B141-BE5529308296}" type="parTrans" cxnId="{FC1B63DC-5719-498C-9BCE-3851733D042C}">
      <dgm:prSet/>
      <dgm:spPr/>
      <dgm:t>
        <a:bodyPr/>
        <a:lstStyle/>
        <a:p>
          <a:endParaRPr lang="en-US"/>
        </a:p>
      </dgm:t>
    </dgm:pt>
    <dgm:pt modelId="{A8E6505A-E012-49A1-A5C4-A68E20825A13}" type="sibTrans" cxnId="{FC1B63DC-5719-498C-9BCE-3851733D042C}">
      <dgm:prSet/>
      <dgm:spPr/>
      <dgm:t>
        <a:bodyPr/>
        <a:lstStyle/>
        <a:p>
          <a:endParaRPr lang="en-US"/>
        </a:p>
      </dgm:t>
    </dgm:pt>
    <dgm:pt modelId="{8A9B4C9E-C182-405F-93D4-32223627E3B6}">
      <dgm:prSet phldrT="[Text]"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en-US"/>
            <a:t>Record information shared with responding officer(s)</a:t>
          </a:r>
          <a:endParaRPr lang="en-US" dirty="0"/>
        </a:p>
      </dgm:t>
    </dgm:pt>
    <dgm:pt modelId="{8E7C9204-FC6D-4D44-A976-1903431909F0}" type="parTrans" cxnId="{CEDBA98A-BB79-4698-91E5-9210F50F2C36}">
      <dgm:prSet/>
      <dgm:spPr/>
      <dgm:t>
        <a:bodyPr/>
        <a:lstStyle/>
        <a:p>
          <a:endParaRPr lang="en-US"/>
        </a:p>
      </dgm:t>
    </dgm:pt>
    <dgm:pt modelId="{BCA6C284-7BF3-427F-B2F2-CFA63E347581}" type="sibTrans" cxnId="{CEDBA98A-BB79-4698-91E5-9210F50F2C36}">
      <dgm:prSet/>
      <dgm:spPr/>
      <dgm:t>
        <a:bodyPr/>
        <a:lstStyle/>
        <a:p>
          <a:endParaRPr lang="en-US"/>
        </a:p>
      </dgm:t>
    </dgm:pt>
    <dgm:pt modelId="{49ED29ED-DDD9-4927-934B-3EC7103991C9}" type="pres">
      <dgm:prSet presAssocID="{69FF357A-3ADB-4647-9D06-C98E72C5A37C}" presName="outerComposite" presStyleCnt="0">
        <dgm:presLayoutVars>
          <dgm:chMax val="5"/>
          <dgm:dir/>
          <dgm:resizeHandles val="exact"/>
        </dgm:presLayoutVars>
      </dgm:prSet>
      <dgm:spPr/>
    </dgm:pt>
    <dgm:pt modelId="{922A49F4-22FA-4A7D-9C19-77B77474E6FB}" type="pres">
      <dgm:prSet presAssocID="{69FF357A-3ADB-4647-9D06-C98E72C5A37C}" presName="dummyMaxCanvas" presStyleCnt="0">
        <dgm:presLayoutVars/>
      </dgm:prSet>
      <dgm:spPr/>
    </dgm:pt>
    <dgm:pt modelId="{09FA9E3E-A438-407B-9741-827EE365F952}" type="pres">
      <dgm:prSet presAssocID="{69FF357A-3ADB-4647-9D06-C98E72C5A37C}" presName="FiveNodes_1" presStyleLbl="node1" presStyleIdx="0" presStyleCnt="5">
        <dgm:presLayoutVars>
          <dgm:bulletEnabled val="1"/>
        </dgm:presLayoutVars>
      </dgm:prSet>
      <dgm:spPr/>
    </dgm:pt>
    <dgm:pt modelId="{04D48661-BDDF-4CD9-80A1-59CE3A70E712}" type="pres">
      <dgm:prSet presAssocID="{69FF357A-3ADB-4647-9D06-C98E72C5A37C}" presName="FiveNodes_2" presStyleLbl="node1" presStyleIdx="1" presStyleCnt="5">
        <dgm:presLayoutVars>
          <dgm:bulletEnabled val="1"/>
        </dgm:presLayoutVars>
      </dgm:prSet>
      <dgm:spPr/>
    </dgm:pt>
    <dgm:pt modelId="{3F3B1CCC-A983-47D8-8DA7-F172B8D3DD6B}" type="pres">
      <dgm:prSet presAssocID="{69FF357A-3ADB-4647-9D06-C98E72C5A37C}" presName="FiveNodes_3" presStyleLbl="node1" presStyleIdx="2" presStyleCnt="5">
        <dgm:presLayoutVars>
          <dgm:bulletEnabled val="1"/>
        </dgm:presLayoutVars>
      </dgm:prSet>
      <dgm:spPr/>
    </dgm:pt>
    <dgm:pt modelId="{0DBA0283-EB67-4D78-9548-DEAAB397AB92}" type="pres">
      <dgm:prSet presAssocID="{69FF357A-3ADB-4647-9D06-C98E72C5A37C}" presName="FiveNodes_4" presStyleLbl="node1" presStyleIdx="3" presStyleCnt="5">
        <dgm:presLayoutVars>
          <dgm:bulletEnabled val="1"/>
        </dgm:presLayoutVars>
      </dgm:prSet>
      <dgm:spPr/>
    </dgm:pt>
    <dgm:pt modelId="{D1D80158-4402-4960-9610-A37186460A88}" type="pres">
      <dgm:prSet presAssocID="{69FF357A-3ADB-4647-9D06-C98E72C5A37C}" presName="FiveNodes_5" presStyleLbl="node1" presStyleIdx="4" presStyleCnt="5">
        <dgm:presLayoutVars>
          <dgm:bulletEnabled val="1"/>
        </dgm:presLayoutVars>
      </dgm:prSet>
      <dgm:spPr/>
    </dgm:pt>
    <dgm:pt modelId="{482BE9AC-E278-447C-86DA-A99476CA52CD}" type="pres">
      <dgm:prSet presAssocID="{69FF357A-3ADB-4647-9D06-C98E72C5A37C}" presName="FiveConn_1-2" presStyleLbl="fgAccFollowNode1" presStyleIdx="0" presStyleCnt="4">
        <dgm:presLayoutVars>
          <dgm:bulletEnabled val="1"/>
        </dgm:presLayoutVars>
      </dgm:prSet>
      <dgm:spPr/>
    </dgm:pt>
    <dgm:pt modelId="{E77ABA7D-ABEC-40DD-9E6B-0043A3643935}" type="pres">
      <dgm:prSet presAssocID="{69FF357A-3ADB-4647-9D06-C98E72C5A37C}" presName="FiveConn_2-3" presStyleLbl="fgAccFollowNode1" presStyleIdx="1" presStyleCnt="4">
        <dgm:presLayoutVars>
          <dgm:bulletEnabled val="1"/>
        </dgm:presLayoutVars>
      </dgm:prSet>
      <dgm:spPr/>
    </dgm:pt>
    <dgm:pt modelId="{02791FE8-E571-4497-8E8A-AE0B5B80BDC8}" type="pres">
      <dgm:prSet presAssocID="{69FF357A-3ADB-4647-9D06-C98E72C5A37C}" presName="FiveConn_3-4" presStyleLbl="fgAccFollowNode1" presStyleIdx="2" presStyleCnt="4">
        <dgm:presLayoutVars>
          <dgm:bulletEnabled val="1"/>
        </dgm:presLayoutVars>
      </dgm:prSet>
      <dgm:spPr/>
    </dgm:pt>
    <dgm:pt modelId="{A55E85ED-8F7B-450B-AF65-F63518AEC15C}" type="pres">
      <dgm:prSet presAssocID="{69FF357A-3ADB-4647-9D06-C98E72C5A37C}" presName="FiveConn_4-5" presStyleLbl="fgAccFollowNode1" presStyleIdx="3" presStyleCnt="4">
        <dgm:presLayoutVars>
          <dgm:bulletEnabled val="1"/>
        </dgm:presLayoutVars>
      </dgm:prSet>
      <dgm:spPr/>
    </dgm:pt>
    <dgm:pt modelId="{C1225A91-CFAF-463B-9333-DC606AB56F1C}" type="pres">
      <dgm:prSet presAssocID="{69FF357A-3ADB-4647-9D06-C98E72C5A37C}" presName="FiveNodes_1_text" presStyleLbl="node1" presStyleIdx="4" presStyleCnt="5">
        <dgm:presLayoutVars>
          <dgm:bulletEnabled val="1"/>
        </dgm:presLayoutVars>
      </dgm:prSet>
      <dgm:spPr/>
    </dgm:pt>
    <dgm:pt modelId="{D4F83C7C-9193-4CFF-929C-D71F76DC1D2D}" type="pres">
      <dgm:prSet presAssocID="{69FF357A-3ADB-4647-9D06-C98E72C5A37C}" presName="FiveNodes_2_text" presStyleLbl="node1" presStyleIdx="4" presStyleCnt="5">
        <dgm:presLayoutVars>
          <dgm:bulletEnabled val="1"/>
        </dgm:presLayoutVars>
      </dgm:prSet>
      <dgm:spPr/>
    </dgm:pt>
    <dgm:pt modelId="{22B31FAB-01C3-461E-A932-A4D9D6F57BD3}" type="pres">
      <dgm:prSet presAssocID="{69FF357A-3ADB-4647-9D06-C98E72C5A37C}" presName="FiveNodes_3_text" presStyleLbl="node1" presStyleIdx="4" presStyleCnt="5">
        <dgm:presLayoutVars>
          <dgm:bulletEnabled val="1"/>
        </dgm:presLayoutVars>
      </dgm:prSet>
      <dgm:spPr/>
    </dgm:pt>
    <dgm:pt modelId="{2E3E4A9B-A13F-43B5-9CB5-53ADA7D634B5}" type="pres">
      <dgm:prSet presAssocID="{69FF357A-3ADB-4647-9D06-C98E72C5A37C}" presName="FiveNodes_4_text" presStyleLbl="node1" presStyleIdx="4" presStyleCnt="5">
        <dgm:presLayoutVars>
          <dgm:bulletEnabled val="1"/>
        </dgm:presLayoutVars>
      </dgm:prSet>
      <dgm:spPr/>
    </dgm:pt>
    <dgm:pt modelId="{334ECEFD-4D8F-4001-8D5B-C9D34337C991}" type="pres">
      <dgm:prSet presAssocID="{69FF357A-3ADB-4647-9D06-C98E72C5A37C}" presName="FiveNodes_5_text" presStyleLbl="node1" presStyleIdx="4" presStyleCnt="5">
        <dgm:presLayoutVars>
          <dgm:bulletEnabled val="1"/>
        </dgm:presLayoutVars>
      </dgm:prSet>
      <dgm:spPr/>
    </dgm:pt>
  </dgm:ptLst>
  <dgm:cxnLst>
    <dgm:cxn modelId="{0AE6E507-D272-4932-A769-A00D2489F880}" type="presOf" srcId="{AEC28A7B-5E61-4396-8F3A-D04893ECAFEC}" destId="{2E3E4A9B-A13F-43B5-9CB5-53ADA7D634B5}" srcOrd="1" destOrd="0" presId="urn:microsoft.com/office/officeart/2005/8/layout/vProcess5"/>
    <dgm:cxn modelId="{4AEFF107-2BB4-427A-A9D8-E59AE855F203}" type="presOf" srcId="{D73ED26A-2D7C-4ABE-88BA-75CA831DAABA}" destId="{3F3B1CCC-A983-47D8-8DA7-F172B8D3DD6B}" srcOrd="0" destOrd="0" presId="urn:microsoft.com/office/officeart/2005/8/layout/vProcess5"/>
    <dgm:cxn modelId="{4CF8FF17-8F05-46E4-97BE-B8B362F2E470}" srcId="{69FF357A-3ADB-4647-9D06-C98E72C5A37C}" destId="{F0777F35-0F0E-455F-AAB5-E0D85CF853B4}" srcOrd="1" destOrd="0" parTransId="{AAB92E93-E002-4FA0-B793-ED0E7E716EDB}" sibTransId="{27D8A6C5-FA5A-411B-8AEC-2A737B1F39E1}"/>
    <dgm:cxn modelId="{FCF7BC1F-A46E-4F6A-9967-053D400973ED}" type="presOf" srcId="{8A9B4C9E-C182-405F-93D4-32223627E3B6}" destId="{334ECEFD-4D8F-4001-8D5B-C9D34337C991}" srcOrd="1" destOrd="0" presId="urn:microsoft.com/office/officeart/2005/8/layout/vProcess5"/>
    <dgm:cxn modelId="{BDB00B27-E2AF-46B2-909F-BEB681F0A511}" type="presOf" srcId="{AEC28A7B-5E61-4396-8F3A-D04893ECAFEC}" destId="{0DBA0283-EB67-4D78-9548-DEAAB397AB92}" srcOrd="0" destOrd="0" presId="urn:microsoft.com/office/officeart/2005/8/layout/vProcess5"/>
    <dgm:cxn modelId="{4022EB2C-8874-4C16-8764-93898EACAC7A}" type="presOf" srcId="{48361720-D524-4160-9AEF-DFD8AAE8AA32}" destId="{C1225A91-CFAF-463B-9333-DC606AB56F1C}" srcOrd="1" destOrd="0" presId="urn:microsoft.com/office/officeart/2005/8/layout/vProcess5"/>
    <dgm:cxn modelId="{6CC4D83E-20EC-4544-910D-93A9557F7AC3}" type="presOf" srcId="{D73ED26A-2D7C-4ABE-88BA-75CA831DAABA}" destId="{22B31FAB-01C3-461E-A932-A4D9D6F57BD3}" srcOrd="1" destOrd="0" presId="urn:microsoft.com/office/officeart/2005/8/layout/vProcess5"/>
    <dgm:cxn modelId="{86A7EA41-47A4-458F-BCA1-3492B6F0179D}" srcId="{69FF357A-3ADB-4647-9D06-C98E72C5A37C}" destId="{D73ED26A-2D7C-4ABE-88BA-75CA831DAABA}" srcOrd="2" destOrd="0" parTransId="{8ABE981C-9A61-4652-B132-DF25E9FFC14D}" sibTransId="{D9A615D7-2765-4C91-8656-E0AC8EE8BA6A}"/>
    <dgm:cxn modelId="{EDE85680-FCEC-4E6A-AE28-F8FB898949FE}" type="presOf" srcId="{F0777F35-0F0E-455F-AAB5-E0D85CF853B4}" destId="{04D48661-BDDF-4CD9-80A1-59CE3A70E712}" srcOrd="0" destOrd="0" presId="urn:microsoft.com/office/officeart/2005/8/layout/vProcess5"/>
    <dgm:cxn modelId="{CEDBA98A-BB79-4698-91E5-9210F50F2C36}" srcId="{69FF357A-3ADB-4647-9D06-C98E72C5A37C}" destId="{8A9B4C9E-C182-405F-93D4-32223627E3B6}" srcOrd="4" destOrd="0" parTransId="{8E7C9204-FC6D-4D44-A976-1903431909F0}" sibTransId="{BCA6C284-7BF3-427F-B2F2-CFA63E347581}"/>
    <dgm:cxn modelId="{527BB48D-4D05-49FE-9041-09875BC124D4}" type="presOf" srcId="{D9A615D7-2765-4C91-8656-E0AC8EE8BA6A}" destId="{02791FE8-E571-4497-8E8A-AE0B5B80BDC8}" srcOrd="0" destOrd="0" presId="urn:microsoft.com/office/officeart/2005/8/layout/vProcess5"/>
    <dgm:cxn modelId="{2F4AE6A0-F434-4EA1-A9F6-E0D4D080FBF6}" type="presOf" srcId="{2E24BA2D-72FC-4BDF-A731-BBECE10C057D}" destId="{482BE9AC-E278-447C-86DA-A99476CA52CD}" srcOrd="0" destOrd="0" presId="urn:microsoft.com/office/officeart/2005/8/layout/vProcess5"/>
    <dgm:cxn modelId="{F90209A7-4FB5-4EEE-B54D-09D7A4A1BD81}" type="presOf" srcId="{48361720-D524-4160-9AEF-DFD8AAE8AA32}" destId="{09FA9E3E-A438-407B-9741-827EE365F952}" srcOrd="0" destOrd="0" presId="urn:microsoft.com/office/officeart/2005/8/layout/vProcess5"/>
    <dgm:cxn modelId="{2A2C38AD-CC60-4DBA-AE08-B9C747340DEF}" type="presOf" srcId="{69FF357A-3ADB-4647-9D06-C98E72C5A37C}" destId="{49ED29ED-DDD9-4927-934B-3EC7103991C9}" srcOrd="0" destOrd="0" presId="urn:microsoft.com/office/officeart/2005/8/layout/vProcess5"/>
    <dgm:cxn modelId="{FC1B63DC-5719-498C-9BCE-3851733D042C}" srcId="{69FF357A-3ADB-4647-9D06-C98E72C5A37C}" destId="{AEC28A7B-5E61-4396-8F3A-D04893ECAFEC}" srcOrd="3" destOrd="0" parTransId="{E91CD057-2D0E-422C-B141-BE5529308296}" sibTransId="{A8E6505A-E012-49A1-A5C4-A68E20825A13}"/>
    <dgm:cxn modelId="{866818DD-B8C3-4ABE-BC60-76977585ACA6}" type="presOf" srcId="{F0777F35-0F0E-455F-AAB5-E0D85CF853B4}" destId="{D4F83C7C-9193-4CFF-929C-D71F76DC1D2D}" srcOrd="1" destOrd="0" presId="urn:microsoft.com/office/officeart/2005/8/layout/vProcess5"/>
    <dgm:cxn modelId="{96A1CEE0-23F1-4A41-B43A-1045A4C89BB5}" srcId="{69FF357A-3ADB-4647-9D06-C98E72C5A37C}" destId="{48361720-D524-4160-9AEF-DFD8AAE8AA32}" srcOrd="0" destOrd="0" parTransId="{0A130344-5B70-41EF-BFB5-6639744CEC9D}" sibTransId="{2E24BA2D-72FC-4BDF-A731-BBECE10C057D}"/>
    <dgm:cxn modelId="{739ED0E7-6AE4-4589-9761-423DE2D154DC}" type="presOf" srcId="{8A9B4C9E-C182-405F-93D4-32223627E3B6}" destId="{D1D80158-4402-4960-9610-A37186460A88}" srcOrd="0" destOrd="0" presId="urn:microsoft.com/office/officeart/2005/8/layout/vProcess5"/>
    <dgm:cxn modelId="{289011F1-B8DB-4955-B0A2-CF68A4DA2B2F}" type="presOf" srcId="{27D8A6C5-FA5A-411B-8AEC-2A737B1F39E1}" destId="{E77ABA7D-ABEC-40DD-9E6B-0043A3643935}" srcOrd="0" destOrd="0" presId="urn:microsoft.com/office/officeart/2005/8/layout/vProcess5"/>
    <dgm:cxn modelId="{07924FF2-74B0-4FB9-8339-09246D81060C}" type="presOf" srcId="{A8E6505A-E012-49A1-A5C4-A68E20825A13}" destId="{A55E85ED-8F7B-450B-AF65-F63518AEC15C}" srcOrd="0" destOrd="0" presId="urn:microsoft.com/office/officeart/2005/8/layout/vProcess5"/>
    <dgm:cxn modelId="{EE5B44A6-7414-489C-84D4-869147FCA8FE}" type="presParOf" srcId="{49ED29ED-DDD9-4927-934B-3EC7103991C9}" destId="{922A49F4-22FA-4A7D-9C19-77B77474E6FB}" srcOrd="0" destOrd="0" presId="urn:microsoft.com/office/officeart/2005/8/layout/vProcess5"/>
    <dgm:cxn modelId="{0B4F5389-09D6-463A-9F3A-CF7AC9FD160A}" type="presParOf" srcId="{49ED29ED-DDD9-4927-934B-3EC7103991C9}" destId="{09FA9E3E-A438-407B-9741-827EE365F952}" srcOrd="1" destOrd="0" presId="urn:microsoft.com/office/officeart/2005/8/layout/vProcess5"/>
    <dgm:cxn modelId="{00687631-89B3-4C87-896B-71DBA5C2504A}" type="presParOf" srcId="{49ED29ED-DDD9-4927-934B-3EC7103991C9}" destId="{04D48661-BDDF-4CD9-80A1-59CE3A70E712}" srcOrd="2" destOrd="0" presId="urn:microsoft.com/office/officeart/2005/8/layout/vProcess5"/>
    <dgm:cxn modelId="{4D248877-F7EA-4C2F-BB89-FF7C5C71EAAE}" type="presParOf" srcId="{49ED29ED-DDD9-4927-934B-3EC7103991C9}" destId="{3F3B1CCC-A983-47D8-8DA7-F172B8D3DD6B}" srcOrd="3" destOrd="0" presId="urn:microsoft.com/office/officeart/2005/8/layout/vProcess5"/>
    <dgm:cxn modelId="{CAA25A1A-FEAB-4708-AE65-D5BBEC3FB37B}" type="presParOf" srcId="{49ED29ED-DDD9-4927-934B-3EC7103991C9}" destId="{0DBA0283-EB67-4D78-9548-DEAAB397AB92}" srcOrd="4" destOrd="0" presId="urn:microsoft.com/office/officeart/2005/8/layout/vProcess5"/>
    <dgm:cxn modelId="{4E495E52-5DAE-4558-84F1-32481C82B884}" type="presParOf" srcId="{49ED29ED-DDD9-4927-934B-3EC7103991C9}" destId="{D1D80158-4402-4960-9610-A37186460A88}" srcOrd="5" destOrd="0" presId="urn:microsoft.com/office/officeart/2005/8/layout/vProcess5"/>
    <dgm:cxn modelId="{76ED9308-3931-40FD-915B-6733CB31AFA2}" type="presParOf" srcId="{49ED29ED-DDD9-4927-934B-3EC7103991C9}" destId="{482BE9AC-E278-447C-86DA-A99476CA52CD}" srcOrd="6" destOrd="0" presId="urn:microsoft.com/office/officeart/2005/8/layout/vProcess5"/>
    <dgm:cxn modelId="{A658A6B8-1263-441E-B604-E74AE691024F}" type="presParOf" srcId="{49ED29ED-DDD9-4927-934B-3EC7103991C9}" destId="{E77ABA7D-ABEC-40DD-9E6B-0043A3643935}" srcOrd="7" destOrd="0" presId="urn:microsoft.com/office/officeart/2005/8/layout/vProcess5"/>
    <dgm:cxn modelId="{39BDAD93-E957-4BFD-92D1-3742A5A14CB3}" type="presParOf" srcId="{49ED29ED-DDD9-4927-934B-3EC7103991C9}" destId="{02791FE8-E571-4497-8E8A-AE0B5B80BDC8}" srcOrd="8" destOrd="0" presId="urn:microsoft.com/office/officeart/2005/8/layout/vProcess5"/>
    <dgm:cxn modelId="{FC0019F9-89D6-4A9B-8254-2EB3F5911596}" type="presParOf" srcId="{49ED29ED-DDD9-4927-934B-3EC7103991C9}" destId="{A55E85ED-8F7B-450B-AF65-F63518AEC15C}" srcOrd="9" destOrd="0" presId="urn:microsoft.com/office/officeart/2005/8/layout/vProcess5"/>
    <dgm:cxn modelId="{E5CE4247-B50E-4741-91E0-52DA5B44BA60}" type="presParOf" srcId="{49ED29ED-DDD9-4927-934B-3EC7103991C9}" destId="{C1225A91-CFAF-463B-9333-DC606AB56F1C}" srcOrd="10" destOrd="0" presId="urn:microsoft.com/office/officeart/2005/8/layout/vProcess5"/>
    <dgm:cxn modelId="{9D3DE8FC-C11B-4F72-A4DC-34241E7785D4}" type="presParOf" srcId="{49ED29ED-DDD9-4927-934B-3EC7103991C9}" destId="{D4F83C7C-9193-4CFF-929C-D71F76DC1D2D}" srcOrd="11" destOrd="0" presId="urn:microsoft.com/office/officeart/2005/8/layout/vProcess5"/>
    <dgm:cxn modelId="{5061E3D5-89E3-4142-B2D7-B63AA0F61A4E}" type="presParOf" srcId="{49ED29ED-DDD9-4927-934B-3EC7103991C9}" destId="{22B31FAB-01C3-461E-A932-A4D9D6F57BD3}" srcOrd="12" destOrd="0" presId="urn:microsoft.com/office/officeart/2005/8/layout/vProcess5"/>
    <dgm:cxn modelId="{13A9B589-5782-4275-9D96-B7D789850BE6}" type="presParOf" srcId="{49ED29ED-DDD9-4927-934B-3EC7103991C9}" destId="{2E3E4A9B-A13F-43B5-9CB5-53ADA7D634B5}" srcOrd="13" destOrd="0" presId="urn:microsoft.com/office/officeart/2005/8/layout/vProcess5"/>
    <dgm:cxn modelId="{FC05744F-D508-4E90-B426-2C2815534A52}" type="presParOf" srcId="{49ED29ED-DDD9-4927-934B-3EC7103991C9}" destId="{334ECEFD-4D8F-4001-8D5B-C9D34337C991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A72B5870-3C2B-4060-BF02-2FF4252D69F4}" type="doc">
      <dgm:prSet loTypeId="urn:microsoft.com/office/officeart/2005/8/layout/vList2" loCatId="list" qsTypeId="urn:microsoft.com/office/officeart/2005/8/quickstyle/simple1#14" qsCatId="simple" csTypeId="urn:microsoft.com/office/officeart/2005/8/colors/accent1_2#14" csCatId="accent1" phldr="1"/>
      <dgm:spPr/>
      <dgm:t>
        <a:bodyPr/>
        <a:lstStyle/>
        <a:p>
          <a:endParaRPr lang="en-US"/>
        </a:p>
      </dgm:t>
    </dgm:pt>
    <dgm:pt modelId="{412A2261-9F21-462F-B572-1ACD07D1E1F6}">
      <dgm:prSet/>
      <dgm:spPr/>
      <dgm:t>
        <a:bodyPr/>
        <a:lstStyle/>
        <a:p>
          <a:r>
            <a:rPr lang="en-US" dirty="0">
              <a:latin typeface="Bahnschrift Light SemiCondensed" panose="020B0502040204020203" pitchFamily="34" charset="0"/>
            </a:rPr>
            <a:t>SOP Template</a:t>
          </a:r>
        </a:p>
      </dgm:t>
    </dgm:pt>
    <dgm:pt modelId="{61E975CB-763E-465F-8D58-877EA994D9E3}" type="parTrans" cxnId="{1CC75242-EEA0-41C9-B519-7B7001D58CCA}">
      <dgm:prSet/>
      <dgm:spPr/>
      <dgm:t>
        <a:bodyPr/>
        <a:lstStyle/>
        <a:p>
          <a:endParaRPr lang="en-US"/>
        </a:p>
      </dgm:t>
    </dgm:pt>
    <dgm:pt modelId="{18BBAFEF-72DD-4B47-B022-24DFC18B8311}" type="sibTrans" cxnId="{1CC75242-EEA0-41C9-B519-7B7001D58CCA}">
      <dgm:prSet/>
      <dgm:spPr/>
      <dgm:t>
        <a:bodyPr/>
        <a:lstStyle/>
        <a:p>
          <a:endParaRPr lang="en-US"/>
        </a:p>
      </dgm:t>
    </dgm:pt>
    <dgm:pt modelId="{48E8A609-42CE-41A9-9141-1F2B5DCDB77B}">
      <dgm:prSet/>
      <dgm:spPr/>
      <dgm:t>
        <a:bodyPr/>
        <a:lstStyle/>
        <a:p>
          <a:r>
            <a:rPr lang="en-US" dirty="0">
              <a:latin typeface="Bahnschrift Light SemiCondensed" panose="020B0502040204020203" pitchFamily="34" charset="0"/>
            </a:rPr>
            <a:t>Training Videos</a:t>
          </a:r>
        </a:p>
      </dgm:t>
    </dgm:pt>
    <dgm:pt modelId="{42B52CA8-999A-4039-9FED-EFEFC8B58C38}" type="parTrans" cxnId="{00F80E25-3643-422E-9AB9-E0394B5EF096}">
      <dgm:prSet/>
      <dgm:spPr/>
      <dgm:t>
        <a:bodyPr/>
        <a:lstStyle/>
        <a:p>
          <a:endParaRPr lang="en-US"/>
        </a:p>
      </dgm:t>
    </dgm:pt>
    <dgm:pt modelId="{D71D54D0-7B0C-4756-ABFA-B1995C1993DF}" type="sibTrans" cxnId="{00F80E25-3643-422E-9AB9-E0394B5EF096}">
      <dgm:prSet/>
      <dgm:spPr/>
      <dgm:t>
        <a:bodyPr/>
        <a:lstStyle/>
        <a:p>
          <a:endParaRPr lang="en-US"/>
        </a:p>
      </dgm:t>
    </dgm:pt>
    <dgm:pt modelId="{F1504787-8394-42C7-85FC-1695A7C89C42}">
      <dgm:prSet/>
      <dgm:spPr/>
      <dgm:t>
        <a:bodyPr/>
        <a:lstStyle/>
        <a:p>
          <a:r>
            <a:rPr lang="en-US">
              <a:latin typeface="Bahnschrift Light SemiCondensed" panose="020B0502040204020203" pitchFamily="34" charset="0"/>
            </a:rPr>
            <a:t>Recording / Slides</a:t>
          </a:r>
          <a:endParaRPr lang="en-US" dirty="0">
            <a:latin typeface="Bahnschrift Light SemiCondensed" panose="020B0502040204020203" pitchFamily="34" charset="0"/>
          </a:endParaRPr>
        </a:p>
      </dgm:t>
    </dgm:pt>
    <dgm:pt modelId="{83066DF7-EFA4-4D53-AF8B-400A10FDE972}" type="parTrans" cxnId="{BA53B69C-7099-40B3-807F-6ED0006C9462}">
      <dgm:prSet/>
      <dgm:spPr/>
      <dgm:t>
        <a:bodyPr/>
        <a:lstStyle/>
        <a:p>
          <a:endParaRPr lang="en-US"/>
        </a:p>
      </dgm:t>
    </dgm:pt>
    <dgm:pt modelId="{0B7CF59C-92BB-4FB0-A79C-726F95E63FD0}" type="sibTrans" cxnId="{BA53B69C-7099-40B3-807F-6ED0006C9462}">
      <dgm:prSet/>
      <dgm:spPr/>
      <dgm:t>
        <a:bodyPr/>
        <a:lstStyle/>
        <a:p>
          <a:endParaRPr lang="en-US"/>
        </a:p>
      </dgm:t>
    </dgm:pt>
    <dgm:pt modelId="{DC87D946-8CD6-4D98-B5AC-3011FEA4BFA1}">
      <dgm:prSet/>
      <dgm:spPr/>
      <dgm:t>
        <a:bodyPr/>
        <a:lstStyle/>
        <a:p>
          <a:r>
            <a:rPr lang="en-US" dirty="0">
              <a:latin typeface="Bahnschrift Light SemiCondensed" panose="020B0502040204020203" pitchFamily="34" charset="0"/>
            </a:rPr>
            <a:t>Outreach Materials</a:t>
          </a:r>
        </a:p>
      </dgm:t>
    </dgm:pt>
    <dgm:pt modelId="{224D3430-D2B4-4366-9419-C0A26E86F399}" type="parTrans" cxnId="{1360CAE4-A990-4A03-A06D-09AE76DF267D}">
      <dgm:prSet/>
      <dgm:spPr/>
      <dgm:t>
        <a:bodyPr/>
        <a:lstStyle/>
        <a:p>
          <a:endParaRPr lang="en-US"/>
        </a:p>
      </dgm:t>
    </dgm:pt>
    <dgm:pt modelId="{3E6D2B88-DA3C-46AA-BC2C-24E8E3830751}" type="sibTrans" cxnId="{1360CAE4-A990-4A03-A06D-09AE76DF267D}">
      <dgm:prSet/>
      <dgm:spPr/>
      <dgm:t>
        <a:bodyPr/>
        <a:lstStyle/>
        <a:p>
          <a:endParaRPr lang="en-US"/>
        </a:p>
      </dgm:t>
    </dgm:pt>
    <dgm:pt modelId="{90F576B1-CB19-4E70-989C-9C3669605D59}" type="pres">
      <dgm:prSet presAssocID="{A72B5870-3C2B-4060-BF02-2FF4252D69F4}" presName="linear" presStyleCnt="0">
        <dgm:presLayoutVars>
          <dgm:animLvl val="lvl"/>
          <dgm:resizeHandles val="exact"/>
        </dgm:presLayoutVars>
      </dgm:prSet>
      <dgm:spPr/>
    </dgm:pt>
    <dgm:pt modelId="{6BDEDBA8-F278-45AA-ADFF-D01BBC84E8F3}" type="pres">
      <dgm:prSet presAssocID="{412A2261-9F21-462F-B572-1ACD07D1E1F6}" presName="parentText" presStyleLbl="node1" presStyleIdx="0" presStyleCnt="4" custLinFactNeighborY="-23741">
        <dgm:presLayoutVars>
          <dgm:chMax val="0"/>
          <dgm:bulletEnabled val="1"/>
        </dgm:presLayoutVars>
      </dgm:prSet>
      <dgm:spPr/>
    </dgm:pt>
    <dgm:pt modelId="{1025C810-3AE0-4ABD-8D1E-FE4FBA933C18}" type="pres">
      <dgm:prSet presAssocID="{18BBAFEF-72DD-4B47-B022-24DFC18B8311}" presName="spacer" presStyleCnt="0"/>
      <dgm:spPr/>
    </dgm:pt>
    <dgm:pt modelId="{9E897214-FCAF-4E3A-91BC-52C75FEFDEA9}" type="pres">
      <dgm:prSet presAssocID="{48E8A609-42CE-41A9-9141-1F2B5DCDB77B}" presName="parentText" presStyleLbl="node1" presStyleIdx="1" presStyleCnt="4" custLinFactNeighborY="-84432">
        <dgm:presLayoutVars>
          <dgm:chMax val="0"/>
          <dgm:bulletEnabled val="1"/>
        </dgm:presLayoutVars>
      </dgm:prSet>
      <dgm:spPr/>
    </dgm:pt>
    <dgm:pt modelId="{35736D8F-6FD5-4F06-98AD-C1A115BD3B24}" type="pres">
      <dgm:prSet presAssocID="{D71D54D0-7B0C-4756-ABFA-B1995C1993DF}" presName="spacer" presStyleCnt="0"/>
      <dgm:spPr/>
    </dgm:pt>
    <dgm:pt modelId="{59CB425B-8CD4-4655-ACF6-A55593EC422E}" type="pres">
      <dgm:prSet presAssocID="{F1504787-8394-42C7-85FC-1695A7C89C42}" presName="parentText" presStyleLbl="node1" presStyleIdx="2" presStyleCnt="4" custLinFactY="-7408" custLinFactNeighborY="-100000">
        <dgm:presLayoutVars>
          <dgm:chMax val="0"/>
          <dgm:bulletEnabled val="1"/>
        </dgm:presLayoutVars>
      </dgm:prSet>
      <dgm:spPr/>
    </dgm:pt>
    <dgm:pt modelId="{2FC08BA0-EB70-4BDC-9D3C-534274BCAD95}" type="pres">
      <dgm:prSet presAssocID="{0B7CF59C-92BB-4FB0-A79C-726F95E63FD0}" presName="spacer" presStyleCnt="0"/>
      <dgm:spPr/>
    </dgm:pt>
    <dgm:pt modelId="{1E07163F-8F41-4DA4-BAF6-6D844F339C98}" type="pres">
      <dgm:prSet presAssocID="{DC87D946-8CD6-4D98-B5AC-3011FEA4BFA1}" presName="parentText" presStyleLbl="node1" presStyleIdx="3" presStyleCnt="4" custLinFactY="-15213" custLinFactNeighborY="-100000">
        <dgm:presLayoutVars>
          <dgm:chMax val="0"/>
          <dgm:bulletEnabled val="1"/>
        </dgm:presLayoutVars>
      </dgm:prSet>
      <dgm:spPr/>
    </dgm:pt>
  </dgm:ptLst>
  <dgm:cxnLst>
    <dgm:cxn modelId="{00F80E25-3643-422E-9AB9-E0394B5EF096}" srcId="{A72B5870-3C2B-4060-BF02-2FF4252D69F4}" destId="{48E8A609-42CE-41A9-9141-1F2B5DCDB77B}" srcOrd="1" destOrd="0" parTransId="{42B52CA8-999A-4039-9FED-EFEFC8B58C38}" sibTransId="{D71D54D0-7B0C-4756-ABFA-B1995C1993DF}"/>
    <dgm:cxn modelId="{1CC75242-EEA0-41C9-B519-7B7001D58CCA}" srcId="{A72B5870-3C2B-4060-BF02-2FF4252D69F4}" destId="{412A2261-9F21-462F-B572-1ACD07D1E1F6}" srcOrd="0" destOrd="0" parTransId="{61E975CB-763E-465F-8D58-877EA994D9E3}" sibTransId="{18BBAFEF-72DD-4B47-B022-24DFC18B8311}"/>
    <dgm:cxn modelId="{D2A4FF43-0AE1-468A-98FA-C5DEF97AE49D}" type="presOf" srcId="{F1504787-8394-42C7-85FC-1695A7C89C42}" destId="{59CB425B-8CD4-4655-ACF6-A55593EC422E}" srcOrd="0" destOrd="0" presId="urn:microsoft.com/office/officeart/2005/8/layout/vList2"/>
    <dgm:cxn modelId="{45EC3555-DE9F-490A-BD99-70F6934EA7E8}" type="presOf" srcId="{A72B5870-3C2B-4060-BF02-2FF4252D69F4}" destId="{90F576B1-CB19-4E70-989C-9C3669605D59}" srcOrd="0" destOrd="0" presId="urn:microsoft.com/office/officeart/2005/8/layout/vList2"/>
    <dgm:cxn modelId="{33765079-38A5-4E1C-8DEC-BCCFD3350E7C}" type="presOf" srcId="{412A2261-9F21-462F-B572-1ACD07D1E1F6}" destId="{6BDEDBA8-F278-45AA-ADFF-D01BBC84E8F3}" srcOrd="0" destOrd="0" presId="urn:microsoft.com/office/officeart/2005/8/layout/vList2"/>
    <dgm:cxn modelId="{9EA0AB8E-F814-40E8-8AB6-8EA62046553B}" type="presOf" srcId="{48E8A609-42CE-41A9-9141-1F2B5DCDB77B}" destId="{9E897214-FCAF-4E3A-91BC-52C75FEFDEA9}" srcOrd="0" destOrd="0" presId="urn:microsoft.com/office/officeart/2005/8/layout/vList2"/>
    <dgm:cxn modelId="{5C307496-CE63-4B91-9409-B0CB1BB643AB}" type="presOf" srcId="{DC87D946-8CD6-4D98-B5AC-3011FEA4BFA1}" destId="{1E07163F-8F41-4DA4-BAF6-6D844F339C98}" srcOrd="0" destOrd="0" presId="urn:microsoft.com/office/officeart/2005/8/layout/vList2"/>
    <dgm:cxn modelId="{BA53B69C-7099-40B3-807F-6ED0006C9462}" srcId="{A72B5870-3C2B-4060-BF02-2FF4252D69F4}" destId="{F1504787-8394-42C7-85FC-1695A7C89C42}" srcOrd="2" destOrd="0" parTransId="{83066DF7-EFA4-4D53-AF8B-400A10FDE972}" sibTransId="{0B7CF59C-92BB-4FB0-A79C-726F95E63FD0}"/>
    <dgm:cxn modelId="{1360CAE4-A990-4A03-A06D-09AE76DF267D}" srcId="{A72B5870-3C2B-4060-BF02-2FF4252D69F4}" destId="{DC87D946-8CD6-4D98-B5AC-3011FEA4BFA1}" srcOrd="3" destOrd="0" parTransId="{224D3430-D2B4-4366-9419-C0A26E86F399}" sibTransId="{3E6D2B88-DA3C-46AA-BC2C-24E8E3830751}"/>
    <dgm:cxn modelId="{E7D9D697-4957-479E-8FDB-8AFC7285C80B}" type="presParOf" srcId="{90F576B1-CB19-4E70-989C-9C3669605D59}" destId="{6BDEDBA8-F278-45AA-ADFF-D01BBC84E8F3}" srcOrd="0" destOrd="0" presId="urn:microsoft.com/office/officeart/2005/8/layout/vList2"/>
    <dgm:cxn modelId="{28D673CD-782E-4EC7-8A0A-E42F9D512A86}" type="presParOf" srcId="{90F576B1-CB19-4E70-989C-9C3669605D59}" destId="{1025C810-3AE0-4ABD-8D1E-FE4FBA933C18}" srcOrd="1" destOrd="0" presId="urn:microsoft.com/office/officeart/2005/8/layout/vList2"/>
    <dgm:cxn modelId="{41FD74C1-57B5-483C-A041-8D2496385D96}" type="presParOf" srcId="{90F576B1-CB19-4E70-989C-9C3669605D59}" destId="{9E897214-FCAF-4E3A-91BC-52C75FEFDEA9}" srcOrd="2" destOrd="0" presId="urn:microsoft.com/office/officeart/2005/8/layout/vList2"/>
    <dgm:cxn modelId="{27CA7221-D6C3-4057-8FD5-C86B789A04A8}" type="presParOf" srcId="{90F576B1-CB19-4E70-989C-9C3669605D59}" destId="{35736D8F-6FD5-4F06-98AD-C1A115BD3B24}" srcOrd="3" destOrd="0" presId="urn:microsoft.com/office/officeart/2005/8/layout/vList2"/>
    <dgm:cxn modelId="{842BA56A-2D8A-482D-A40F-74D700906813}" type="presParOf" srcId="{90F576B1-CB19-4E70-989C-9C3669605D59}" destId="{59CB425B-8CD4-4655-ACF6-A55593EC422E}" srcOrd="4" destOrd="0" presId="urn:microsoft.com/office/officeart/2005/8/layout/vList2"/>
    <dgm:cxn modelId="{6C4E47CA-06F9-4E73-91CB-658B9065CD17}" type="presParOf" srcId="{90F576B1-CB19-4E70-989C-9C3669605D59}" destId="{2FC08BA0-EB70-4BDC-9D3C-534274BCAD95}" srcOrd="5" destOrd="0" presId="urn:microsoft.com/office/officeart/2005/8/layout/vList2"/>
    <dgm:cxn modelId="{5AD3A612-9C3F-4A97-9E2D-00FADB19DF8E}" type="presParOf" srcId="{90F576B1-CB19-4E70-989C-9C3669605D59}" destId="{1E07163F-8F41-4DA4-BAF6-6D844F339C98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1B9370B-7E80-4A30-92DA-9AD4E148AD3E}">
      <dsp:nvSpPr>
        <dsp:cNvPr id="0" name=""/>
        <dsp:cNvSpPr/>
      </dsp:nvSpPr>
      <dsp:spPr>
        <a:xfrm>
          <a:off x="0" y="18920"/>
          <a:ext cx="4488180" cy="98338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marL="0" lvl="0" indent="0" algn="l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100" kern="1200" dirty="0"/>
            <a:t>Administrator</a:t>
          </a:r>
        </a:p>
      </dsp:txBody>
      <dsp:txXfrm>
        <a:off x="48005" y="66925"/>
        <a:ext cx="4392170" cy="887374"/>
      </dsp:txXfrm>
    </dsp:sp>
    <dsp:sp modelId="{F2AE2592-023E-4750-B78C-6ED10C9DB6D3}">
      <dsp:nvSpPr>
        <dsp:cNvPr id="0" name=""/>
        <dsp:cNvSpPr/>
      </dsp:nvSpPr>
      <dsp:spPr>
        <a:xfrm>
          <a:off x="0" y="1120385"/>
          <a:ext cx="4488180" cy="98338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marL="0" lvl="0" indent="0" algn="l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100" kern="1200"/>
            <a:t>Data Manager</a:t>
          </a:r>
          <a:endParaRPr lang="en-US" sz="4100" kern="1200" dirty="0"/>
        </a:p>
      </dsp:txBody>
      <dsp:txXfrm>
        <a:off x="48005" y="1168390"/>
        <a:ext cx="4392170" cy="887374"/>
      </dsp:txXfrm>
    </dsp:sp>
    <dsp:sp modelId="{BB20084B-092C-436F-88BF-DB014D89F792}">
      <dsp:nvSpPr>
        <dsp:cNvPr id="0" name=""/>
        <dsp:cNvSpPr/>
      </dsp:nvSpPr>
      <dsp:spPr>
        <a:xfrm>
          <a:off x="0" y="2221850"/>
          <a:ext cx="4488180" cy="98338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marL="0" lvl="0" indent="0" algn="l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100" kern="1200"/>
            <a:t>User</a:t>
          </a:r>
          <a:endParaRPr lang="en-US" sz="4100" kern="1200" dirty="0"/>
        </a:p>
      </dsp:txBody>
      <dsp:txXfrm>
        <a:off x="48005" y="2269855"/>
        <a:ext cx="4392170" cy="887374"/>
      </dsp:txXfrm>
    </dsp:sp>
    <dsp:sp modelId="{8AB37119-F1D1-4AE3-BA49-9143C6ED9E29}">
      <dsp:nvSpPr>
        <dsp:cNvPr id="0" name=""/>
        <dsp:cNvSpPr/>
      </dsp:nvSpPr>
      <dsp:spPr>
        <a:xfrm>
          <a:off x="0" y="3323315"/>
          <a:ext cx="4488180" cy="98338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marL="0" lvl="0" indent="0" algn="l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100" kern="1200" dirty="0"/>
            <a:t>Guest</a:t>
          </a:r>
        </a:p>
      </dsp:txBody>
      <dsp:txXfrm>
        <a:off x="48005" y="3371320"/>
        <a:ext cx="4392170" cy="88737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9FA9E3E-A438-407B-9741-827EE365F952}">
      <dsp:nvSpPr>
        <dsp:cNvPr id="0" name=""/>
        <dsp:cNvSpPr/>
      </dsp:nvSpPr>
      <dsp:spPr>
        <a:xfrm>
          <a:off x="0" y="0"/>
          <a:ext cx="8619159" cy="787736"/>
        </a:xfrm>
        <a:prstGeom prst="roundRect">
          <a:avLst>
            <a:gd name="adj" fmla="val 10000"/>
          </a:avLst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Registry populated by community</a:t>
          </a:r>
        </a:p>
      </dsp:txBody>
      <dsp:txXfrm>
        <a:off x="23072" y="23072"/>
        <a:ext cx="7676965" cy="741592"/>
      </dsp:txXfrm>
    </dsp:sp>
    <dsp:sp modelId="{04D48661-BDDF-4CD9-80A1-59CE3A70E712}">
      <dsp:nvSpPr>
        <dsp:cNvPr id="0" name=""/>
        <dsp:cNvSpPr/>
      </dsp:nvSpPr>
      <dsp:spPr>
        <a:xfrm>
          <a:off x="643638" y="897144"/>
          <a:ext cx="8619159" cy="78773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Used in-field whenever missing person(s) reported or located</a:t>
          </a:r>
        </a:p>
      </dsp:txBody>
      <dsp:txXfrm>
        <a:off x="666710" y="920216"/>
        <a:ext cx="7417348" cy="741592"/>
      </dsp:txXfrm>
    </dsp:sp>
    <dsp:sp modelId="{3F3B1CCC-A983-47D8-8DA7-F172B8D3DD6B}">
      <dsp:nvSpPr>
        <dsp:cNvPr id="0" name=""/>
        <dsp:cNvSpPr/>
      </dsp:nvSpPr>
      <dsp:spPr>
        <a:xfrm>
          <a:off x="1287277" y="1794289"/>
          <a:ext cx="8619159" cy="78773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Officer prompts Data Managers to review potential matches</a:t>
          </a:r>
        </a:p>
      </dsp:txBody>
      <dsp:txXfrm>
        <a:off x="1310349" y="1817361"/>
        <a:ext cx="7417348" cy="741592"/>
      </dsp:txXfrm>
    </dsp:sp>
    <dsp:sp modelId="{0DBA0283-EB67-4D78-9548-DEAAB397AB92}">
      <dsp:nvSpPr>
        <dsp:cNvPr id="0" name=""/>
        <dsp:cNvSpPr/>
      </dsp:nvSpPr>
      <dsp:spPr>
        <a:xfrm>
          <a:off x="1930915" y="2691433"/>
          <a:ext cx="8619159" cy="78773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Data Manager reviews/confirms potential match(es)</a:t>
          </a:r>
        </a:p>
      </dsp:txBody>
      <dsp:txXfrm>
        <a:off x="1953987" y="2714505"/>
        <a:ext cx="7417348" cy="741592"/>
      </dsp:txXfrm>
    </dsp:sp>
    <dsp:sp modelId="{D1D80158-4402-4960-9610-A37186460A88}">
      <dsp:nvSpPr>
        <dsp:cNvPr id="0" name=""/>
        <dsp:cNvSpPr/>
      </dsp:nvSpPr>
      <dsp:spPr>
        <a:xfrm>
          <a:off x="2574554" y="3588578"/>
          <a:ext cx="8619159" cy="78773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Record information shared with responding officer(s)</a:t>
          </a:r>
          <a:endParaRPr lang="en-US" sz="2200" kern="1200" dirty="0"/>
        </a:p>
      </dsp:txBody>
      <dsp:txXfrm>
        <a:off x="2597626" y="3611650"/>
        <a:ext cx="7417348" cy="741592"/>
      </dsp:txXfrm>
    </dsp:sp>
    <dsp:sp modelId="{482BE9AC-E278-447C-86DA-A99476CA52CD}">
      <dsp:nvSpPr>
        <dsp:cNvPr id="0" name=""/>
        <dsp:cNvSpPr/>
      </dsp:nvSpPr>
      <dsp:spPr>
        <a:xfrm>
          <a:off x="8107130" y="575485"/>
          <a:ext cx="512028" cy="512028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300" kern="1200"/>
        </a:p>
      </dsp:txBody>
      <dsp:txXfrm>
        <a:off x="8222336" y="575485"/>
        <a:ext cx="281616" cy="385301"/>
      </dsp:txXfrm>
    </dsp:sp>
    <dsp:sp modelId="{E77ABA7D-ABEC-40DD-9E6B-0043A3643935}">
      <dsp:nvSpPr>
        <dsp:cNvPr id="0" name=""/>
        <dsp:cNvSpPr/>
      </dsp:nvSpPr>
      <dsp:spPr>
        <a:xfrm>
          <a:off x="8750769" y="1472629"/>
          <a:ext cx="512028" cy="512028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300" kern="1200"/>
        </a:p>
      </dsp:txBody>
      <dsp:txXfrm>
        <a:off x="8865975" y="1472629"/>
        <a:ext cx="281616" cy="385301"/>
      </dsp:txXfrm>
    </dsp:sp>
    <dsp:sp modelId="{02791FE8-E571-4497-8E8A-AE0B5B80BDC8}">
      <dsp:nvSpPr>
        <dsp:cNvPr id="0" name=""/>
        <dsp:cNvSpPr/>
      </dsp:nvSpPr>
      <dsp:spPr>
        <a:xfrm>
          <a:off x="9394408" y="2356645"/>
          <a:ext cx="512028" cy="512028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300" kern="1200"/>
        </a:p>
      </dsp:txBody>
      <dsp:txXfrm>
        <a:off x="9509614" y="2356645"/>
        <a:ext cx="281616" cy="385301"/>
      </dsp:txXfrm>
    </dsp:sp>
    <dsp:sp modelId="{A55E85ED-8F7B-450B-AF65-F63518AEC15C}">
      <dsp:nvSpPr>
        <dsp:cNvPr id="0" name=""/>
        <dsp:cNvSpPr/>
      </dsp:nvSpPr>
      <dsp:spPr>
        <a:xfrm>
          <a:off x="10038046" y="3262542"/>
          <a:ext cx="512028" cy="512028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300" kern="1200"/>
        </a:p>
      </dsp:txBody>
      <dsp:txXfrm>
        <a:off x="10153252" y="3262542"/>
        <a:ext cx="281616" cy="38530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9FA9E3E-A438-407B-9741-827EE365F952}">
      <dsp:nvSpPr>
        <dsp:cNvPr id="0" name=""/>
        <dsp:cNvSpPr/>
      </dsp:nvSpPr>
      <dsp:spPr>
        <a:xfrm>
          <a:off x="0" y="0"/>
          <a:ext cx="8619159" cy="787736"/>
        </a:xfrm>
        <a:prstGeom prst="roundRect">
          <a:avLst>
            <a:gd name="adj" fmla="val 10000"/>
          </a:avLst>
        </a:prstGeom>
        <a:solidFill>
          <a:schemeClr val="accent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Registry populated by community</a:t>
          </a:r>
        </a:p>
      </dsp:txBody>
      <dsp:txXfrm>
        <a:off x="23072" y="23072"/>
        <a:ext cx="7676965" cy="741592"/>
      </dsp:txXfrm>
    </dsp:sp>
    <dsp:sp modelId="{04D48661-BDDF-4CD9-80A1-59CE3A70E712}">
      <dsp:nvSpPr>
        <dsp:cNvPr id="0" name=""/>
        <dsp:cNvSpPr/>
      </dsp:nvSpPr>
      <dsp:spPr>
        <a:xfrm>
          <a:off x="643638" y="897144"/>
          <a:ext cx="8619159" cy="787736"/>
        </a:xfrm>
        <a:prstGeom prst="roundRect">
          <a:avLst>
            <a:gd name="adj" fmla="val 10000"/>
          </a:avLst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Used in-field whenever missing person(s) reported or located</a:t>
          </a:r>
        </a:p>
      </dsp:txBody>
      <dsp:txXfrm>
        <a:off x="666710" y="920216"/>
        <a:ext cx="7417348" cy="741592"/>
      </dsp:txXfrm>
    </dsp:sp>
    <dsp:sp modelId="{3F3B1CCC-A983-47D8-8DA7-F172B8D3DD6B}">
      <dsp:nvSpPr>
        <dsp:cNvPr id="0" name=""/>
        <dsp:cNvSpPr/>
      </dsp:nvSpPr>
      <dsp:spPr>
        <a:xfrm>
          <a:off x="1287277" y="1794289"/>
          <a:ext cx="8619159" cy="78773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Officer prompts Data Managers to review potential matches</a:t>
          </a:r>
        </a:p>
      </dsp:txBody>
      <dsp:txXfrm>
        <a:off x="1310349" y="1817361"/>
        <a:ext cx="7417348" cy="741592"/>
      </dsp:txXfrm>
    </dsp:sp>
    <dsp:sp modelId="{0DBA0283-EB67-4D78-9548-DEAAB397AB92}">
      <dsp:nvSpPr>
        <dsp:cNvPr id="0" name=""/>
        <dsp:cNvSpPr/>
      </dsp:nvSpPr>
      <dsp:spPr>
        <a:xfrm>
          <a:off x="1930915" y="2691433"/>
          <a:ext cx="8619159" cy="78773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Data Manager reviews/confirms potential match(es)</a:t>
          </a:r>
        </a:p>
      </dsp:txBody>
      <dsp:txXfrm>
        <a:off x="1953987" y="2714505"/>
        <a:ext cx="7417348" cy="741592"/>
      </dsp:txXfrm>
    </dsp:sp>
    <dsp:sp modelId="{D1D80158-4402-4960-9610-A37186460A88}">
      <dsp:nvSpPr>
        <dsp:cNvPr id="0" name=""/>
        <dsp:cNvSpPr/>
      </dsp:nvSpPr>
      <dsp:spPr>
        <a:xfrm>
          <a:off x="2574554" y="3588578"/>
          <a:ext cx="8619159" cy="78773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Record information shared with responding officer(s)</a:t>
          </a:r>
          <a:endParaRPr lang="en-US" sz="2200" kern="1200" dirty="0"/>
        </a:p>
      </dsp:txBody>
      <dsp:txXfrm>
        <a:off x="2597626" y="3611650"/>
        <a:ext cx="7417348" cy="741592"/>
      </dsp:txXfrm>
    </dsp:sp>
    <dsp:sp modelId="{482BE9AC-E278-447C-86DA-A99476CA52CD}">
      <dsp:nvSpPr>
        <dsp:cNvPr id="0" name=""/>
        <dsp:cNvSpPr/>
      </dsp:nvSpPr>
      <dsp:spPr>
        <a:xfrm>
          <a:off x="8107130" y="575485"/>
          <a:ext cx="512028" cy="512028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300" kern="1200"/>
        </a:p>
      </dsp:txBody>
      <dsp:txXfrm>
        <a:off x="8222336" y="575485"/>
        <a:ext cx="281616" cy="385301"/>
      </dsp:txXfrm>
    </dsp:sp>
    <dsp:sp modelId="{E77ABA7D-ABEC-40DD-9E6B-0043A3643935}">
      <dsp:nvSpPr>
        <dsp:cNvPr id="0" name=""/>
        <dsp:cNvSpPr/>
      </dsp:nvSpPr>
      <dsp:spPr>
        <a:xfrm>
          <a:off x="8750769" y="1472629"/>
          <a:ext cx="512028" cy="512028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300" kern="1200"/>
        </a:p>
      </dsp:txBody>
      <dsp:txXfrm>
        <a:off x="8865975" y="1472629"/>
        <a:ext cx="281616" cy="385301"/>
      </dsp:txXfrm>
    </dsp:sp>
    <dsp:sp modelId="{02791FE8-E571-4497-8E8A-AE0B5B80BDC8}">
      <dsp:nvSpPr>
        <dsp:cNvPr id="0" name=""/>
        <dsp:cNvSpPr/>
      </dsp:nvSpPr>
      <dsp:spPr>
        <a:xfrm>
          <a:off x="9394408" y="2356645"/>
          <a:ext cx="512028" cy="512028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300" kern="1200"/>
        </a:p>
      </dsp:txBody>
      <dsp:txXfrm>
        <a:off x="9509614" y="2356645"/>
        <a:ext cx="281616" cy="385301"/>
      </dsp:txXfrm>
    </dsp:sp>
    <dsp:sp modelId="{A55E85ED-8F7B-450B-AF65-F63518AEC15C}">
      <dsp:nvSpPr>
        <dsp:cNvPr id="0" name=""/>
        <dsp:cNvSpPr/>
      </dsp:nvSpPr>
      <dsp:spPr>
        <a:xfrm>
          <a:off x="10038046" y="3262542"/>
          <a:ext cx="512028" cy="512028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300" kern="1200"/>
        </a:p>
      </dsp:txBody>
      <dsp:txXfrm>
        <a:off x="10153252" y="3262542"/>
        <a:ext cx="281616" cy="38530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1B9370B-7E80-4A30-92DA-9AD4E148AD3E}">
      <dsp:nvSpPr>
        <dsp:cNvPr id="0" name=""/>
        <dsp:cNvSpPr/>
      </dsp:nvSpPr>
      <dsp:spPr>
        <a:xfrm>
          <a:off x="0" y="191135"/>
          <a:ext cx="4488180" cy="71954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Places They May Go</a:t>
          </a:r>
        </a:p>
      </dsp:txBody>
      <dsp:txXfrm>
        <a:off x="35125" y="226260"/>
        <a:ext cx="4417930" cy="649299"/>
      </dsp:txXfrm>
    </dsp:sp>
    <dsp:sp modelId="{F2AE2592-023E-4750-B78C-6ED10C9DB6D3}">
      <dsp:nvSpPr>
        <dsp:cNvPr id="0" name=""/>
        <dsp:cNvSpPr/>
      </dsp:nvSpPr>
      <dsp:spPr>
        <a:xfrm>
          <a:off x="0" y="997085"/>
          <a:ext cx="4488180" cy="71954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Best Way to Communicate</a:t>
          </a:r>
        </a:p>
      </dsp:txBody>
      <dsp:txXfrm>
        <a:off x="35125" y="1032210"/>
        <a:ext cx="4417930" cy="649299"/>
      </dsp:txXfrm>
    </dsp:sp>
    <dsp:sp modelId="{BB20084B-092C-436F-88BF-DB014D89F792}">
      <dsp:nvSpPr>
        <dsp:cNvPr id="0" name=""/>
        <dsp:cNvSpPr/>
      </dsp:nvSpPr>
      <dsp:spPr>
        <a:xfrm>
          <a:off x="0" y="1803035"/>
          <a:ext cx="4488180" cy="71954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Stressors</a:t>
          </a:r>
        </a:p>
      </dsp:txBody>
      <dsp:txXfrm>
        <a:off x="35125" y="1838160"/>
        <a:ext cx="4417930" cy="649299"/>
      </dsp:txXfrm>
    </dsp:sp>
    <dsp:sp modelId="{5FA8862E-A0E0-4872-9186-8F253F125590}">
      <dsp:nvSpPr>
        <dsp:cNvPr id="0" name=""/>
        <dsp:cNvSpPr/>
      </dsp:nvSpPr>
      <dsp:spPr>
        <a:xfrm>
          <a:off x="0" y="2608985"/>
          <a:ext cx="4488180" cy="71954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/>
            <a:t>Best Way to Approach</a:t>
          </a:r>
          <a:endParaRPr lang="en-US" sz="3000" kern="1200" dirty="0"/>
        </a:p>
      </dsp:txBody>
      <dsp:txXfrm>
        <a:off x="35125" y="2644110"/>
        <a:ext cx="4417930" cy="649299"/>
      </dsp:txXfrm>
    </dsp:sp>
    <dsp:sp modelId="{8AB37119-F1D1-4AE3-BA49-9143C6ED9E29}">
      <dsp:nvSpPr>
        <dsp:cNvPr id="0" name=""/>
        <dsp:cNvSpPr/>
      </dsp:nvSpPr>
      <dsp:spPr>
        <a:xfrm>
          <a:off x="0" y="3414935"/>
          <a:ext cx="4488180" cy="71954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/>
            <a:t>Calming Tactics</a:t>
          </a:r>
          <a:endParaRPr lang="en-US" sz="3000" kern="1200" dirty="0"/>
        </a:p>
      </dsp:txBody>
      <dsp:txXfrm>
        <a:off x="35125" y="3450060"/>
        <a:ext cx="4417930" cy="649299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9FA9E3E-A438-407B-9741-827EE365F952}">
      <dsp:nvSpPr>
        <dsp:cNvPr id="0" name=""/>
        <dsp:cNvSpPr/>
      </dsp:nvSpPr>
      <dsp:spPr>
        <a:xfrm>
          <a:off x="0" y="0"/>
          <a:ext cx="8619159" cy="787736"/>
        </a:xfrm>
        <a:prstGeom prst="roundRect">
          <a:avLst>
            <a:gd name="adj" fmla="val 10000"/>
          </a:avLst>
        </a:prstGeom>
        <a:solidFill>
          <a:schemeClr val="accent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Registry populated by community</a:t>
          </a:r>
        </a:p>
      </dsp:txBody>
      <dsp:txXfrm>
        <a:off x="23072" y="23072"/>
        <a:ext cx="7676965" cy="741592"/>
      </dsp:txXfrm>
    </dsp:sp>
    <dsp:sp modelId="{04D48661-BDDF-4CD9-80A1-59CE3A70E712}">
      <dsp:nvSpPr>
        <dsp:cNvPr id="0" name=""/>
        <dsp:cNvSpPr/>
      </dsp:nvSpPr>
      <dsp:spPr>
        <a:xfrm>
          <a:off x="643638" y="897144"/>
          <a:ext cx="8619159" cy="787736"/>
        </a:xfrm>
        <a:prstGeom prst="roundRect">
          <a:avLst>
            <a:gd name="adj" fmla="val 10000"/>
          </a:avLst>
        </a:prstGeom>
        <a:solidFill>
          <a:schemeClr val="accent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Used in-field whenever missing person(s) reported or located</a:t>
          </a:r>
        </a:p>
      </dsp:txBody>
      <dsp:txXfrm>
        <a:off x="666710" y="920216"/>
        <a:ext cx="7417348" cy="741592"/>
      </dsp:txXfrm>
    </dsp:sp>
    <dsp:sp modelId="{3F3B1CCC-A983-47D8-8DA7-F172B8D3DD6B}">
      <dsp:nvSpPr>
        <dsp:cNvPr id="0" name=""/>
        <dsp:cNvSpPr/>
      </dsp:nvSpPr>
      <dsp:spPr>
        <a:xfrm>
          <a:off x="1287277" y="1794289"/>
          <a:ext cx="8619159" cy="787736"/>
        </a:xfrm>
        <a:prstGeom prst="roundRect">
          <a:avLst>
            <a:gd name="adj" fmla="val 10000"/>
          </a:avLst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Officer prompts Data Manager to review potential matches</a:t>
          </a:r>
        </a:p>
      </dsp:txBody>
      <dsp:txXfrm>
        <a:off x="1310349" y="1817361"/>
        <a:ext cx="7417348" cy="741592"/>
      </dsp:txXfrm>
    </dsp:sp>
    <dsp:sp modelId="{0DBA0283-EB67-4D78-9548-DEAAB397AB92}">
      <dsp:nvSpPr>
        <dsp:cNvPr id="0" name=""/>
        <dsp:cNvSpPr/>
      </dsp:nvSpPr>
      <dsp:spPr>
        <a:xfrm>
          <a:off x="1930915" y="2691433"/>
          <a:ext cx="8619159" cy="78773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Data Manager reviews/confirms potential match(es)</a:t>
          </a:r>
        </a:p>
      </dsp:txBody>
      <dsp:txXfrm>
        <a:off x="1953987" y="2714505"/>
        <a:ext cx="7417348" cy="741592"/>
      </dsp:txXfrm>
    </dsp:sp>
    <dsp:sp modelId="{D1D80158-4402-4960-9610-A37186460A88}">
      <dsp:nvSpPr>
        <dsp:cNvPr id="0" name=""/>
        <dsp:cNvSpPr/>
      </dsp:nvSpPr>
      <dsp:spPr>
        <a:xfrm>
          <a:off x="2574554" y="3588578"/>
          <a:ext cx="8619159" cy="78773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Record information shared with responding officer(s)</a:t>
          </a:r>
          <a:endParaRPr lang="en-US" sz="2200" kern="1200" dirty="0"/>
        </a:p>
      </dsp:txBody>
      <dsp:txXfrm>
        <a:off x="2597626" y="3611650"/>
        <a:ext cx="7417348" cy="741592"/>
      </dsp:txXfrm>
    </dsp:sp>
    <dsp:sp modelId="{482BE9AC-E278-447C-86DA-A99476CA52CD}">
      <dsp:nvSpPr>
        <dsp:cNvPr id="0" name=""/>
        <dsp:cNvSpPr/>
      </dsp:nvSpPr>
      <dsp:spPr>
        <a:xfrm>
          <a:off x="8107130" y="575485"/>
          <a:ext cx="512028" cy="512028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300" kern="1200"/>
        </a:p>
      </dsp:txBody>
      <dsp:txXfrm>
        <a:off x="8222336" y="575485"/>
        <a:ext cx="281616" cy="385301"/>
      </dsp:txXfrm>
    </dsp:sp>
    <dsp:sp modelId="{E77ABA7D-ABEC-40DD-9E6B-0043A3643935}">
      <dsp:nvSpPr>
        <dsp:cNvPr id="0" name=""/>
        <dsp:cNvSpPr/>
      </dsp:nvSpPr>
      <dsp:spPr>
        <a:xfrm>
          <a:off x="8750769" y="1472629"/>
          <a:ext cx="512028" cy="512028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300" kern="1200"/>
        </a:p>
      </dsp:txBody>
      <dsp:txXfrm>
        <a:off x="8865975" y="1472629"/>
        <a:ext cx="281616" cy="385301"/>
      </dsp:txXfrm>
    </dsp:sp>
    <dsp:sp modelId="{02791FE8-E571-4497-8E8A-AE0B5B80BDC8}">
      <dsp:nvSpPr>
        <dsp:cNvPr id="0" name=""/>
        <dsp:cNvSpPr/>
      </dsp:nvSpPr>
      <dsp:spPr>
        <a:xfrm>
          <a:off x="9394408" y="2356645"/>
          <a:ext cx="512028" cy="512028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300" kern="1200"/>
        </a:p>
      </dsp:txBody>
      <dsp:txXfrm>
        <a:off x="9509614" y="2356645"/>
        <a:ext cx="281616" cy="385301"/>
      </dsp:txXfrm>
    </dsp:sp>
    <dsp:sp modelId="{A55E85ED-8F7B-450B-AF65-F63518AEC15C}">
      <dsp:nvSpPr>
        <dsp:cNvPr id="0" name=""/>
        <dsp:cNvSpPr/>
      </dsp:nvSpPr>
      <dsp:spPr>
        <a:xfrm>
          <a:off x="10038046" y="3262542"/>
          <a:ext cx="512028" cy="512028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300" kern="1200"/>
        </a:p>
      </dsp:txBody>
      <dsp:txXfrm>
        <a:off x="10153252" y="3262542"/>
        <a:ext cx="281616" cy="385301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9FA9E3E-A438-407B-9741-827EE365F952}">
      <dsp:nvSpPr>
        <dsp:cNvPr id="0" name=""/>
        <dsp:cNvSpPr/>
      </dsp:nvSpPr>
      <dsp:spPr>
        <a:xfrm>
          <a:off x="0" y="0"/>
          <a:ext cx="8619159" cy="787736"/>
        </a:xfrm>
        <a:prstGeom prst="roundRect">
          <a:avLst>
            <a:gd name="adj" fmla="val 10000"/>
          </a:avLst>
        </a:prstGeom>
        <a:solidFill>
          <a:schemeClr val="accent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Registry populated by community</a:t>
          </a:r>
        </a:p>
      </dsp:txBody>
      <dsp:txXfrm>
        <a:off x="23072" y="23072"/>
        <a:ext cx="7676965" cy="741592"/>
      </dsp:txXfrm>
    </dsp:sp>
    <dsp:sp modelId="{04D48661-BDDF-4CD9-80A1-59CE3A70E712}">
      <dsp:nvSpPr>
        <dsp:cNvPr id="0" name=""/>
        <dsp:cNvSpPr/>
      </dsp:nvSpPr>
      <dsp:spPr>
        <a:xfrm>
          <a:off x="643638" y="897144"/>
          <a:ext cx="8619159" cy="787736"/>
        </a:xfrm>
        <a:prstGeom prst="roundRect">
          <a:avLst>
            <a:gd name="adj" fmla="val 10000"/>
          </a:avLst>
        </a:prstGeom>
        <a:solidFill>
          <a:schemeClr val="accent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Used in-field whenever missing person(s) reported or located</a:t>
          </a:r>
        </a:p>
      </dsp:txBody>
      <dsp:txXfrm>
        <a:off x="666710" y="920216"/>
        <a:ext cx="7417348" cy="741592"/>
      </dsp:txXfrm>
    </dsp:sp>
    <dsp:sp modelId="{3F3B1CCC-A983-47D8-8DA7-F172B8D3DD6B}">
      <dsp:nvSpPr>
        <dsp:cNvPr id="0" name=""/>
        <dsp:cNvSpPr/>
      </dsp:nvSpPr>
      <dsp:spPr>
        <a:xfrm>
          <a:off x="1287277" y="1794289"/>
          <a:ext cx="8619159" cy="787736"/>
        </a:xfrm>
        <a:prstGeom prst="roundRect">
          <a:avLst>
            <a:gd name="adj" fmla="val 10000"/>
          </a:avLst>
        </a:prstGeom>
        <a:solidFill>
          <a:schemeClr val="accent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Officer prompts ECC to review potential matches</a:t>
          </a:r>
        </a:p>
      </dsp:txBody>
      <dsp:txXfrm>
        <a:off x="1310349" y="1817361"/>
        <a:ext cx="7417348" cy="741592"/>
      </dsp:txXfrm>
    </dsp:sp>
    <dsp:sp modelId="{0DBA0283-EB67-4D78-9548-DEAAB397AB92}">
      <dsp:nvSpPr>
        <dsp:cNvPr id="0" name=""/>
        <dsp:cNvSpPr/>
      </dsp:nvSpPr>
      <dsp:spPr>
        <a:xfrm>
          <a:off x="1930915" y="2691433"/>
          <a:ext cx="8619159" cy="787736"/>
        </a:xfrm>
        <a:prstGeom prst="roundRect">
          <a:avLst>
            <a:gd name="adj" fmla="val 10000"/>
          </a:avLst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Data Manager reviews/confirms potential match(es)</a:t>
          </a:r>
        </a:p>
      </dsp:txBody>
      <dsp:txXfrm>
        <a:off x="1953987" y="2714505"/>
        <a:ext cx="7417348" cy="741592"/>
      </dsp:txXfrm>
    </dsp:sp>
    <dsp:sp modelId="{D1D80158-4402-4960-9610-A37186460A88}">
      <dsp:nvSpPr>
        <dsp:cNvPr id="0" name=""/>
        <dsp:cNvSpPr/>
      </dsp:nvSpPr>
      <dsp:spPr>
        <a:xfrm>
          <a:off x="2574554" y="3588578"/>
          <a:ext cx="8619159" cy="78773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Record information shared with responding officer(s)</a:t>
          </a:r>
          <a:endParaRPr lang="en-US" sz="2200" kern="1200" dirty="0"/>
        </a:p>
      </dsp:txBody>
      <dsp:txXfrm>
        <a:off x="2597626" y="3611650"/>
        <a:ext cx="7417348" cy="741592"/>
      </dsp:txXfrm>
    </dsp:sp>
    <dsp:sp modelId="{482BE9AC-E278-447C-86DA-A99476CA52CD}">
      <dsp:nvSpPr>
        <dsp:cNvPr id="0" name=""/>
        <dsp:cNvSpPr/>
      </dsp:nvSpPr>
      <dsp:spPr>
        <a:xfrm>
          <a:off x="8107130" y="575485"/>
          <a:ext cx="512028" cy="512028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300" kern="1200"/>
        </a:p>
      </dsp:txBody>
      <dsp:txXfrm>
        <a:off x="8222336" y="575485"/>
        <a:ext cx="281616" cy="385301"/>
      </dsp:txXfrm>
    </dsp:sp>
    <dsp:sp modelId="{E77ABA7D-ABEC-40DD-9E6B-0043A3643935}">
      <dsp:nvSpPr>
        <dsp:cNvPr id="0" name=""/>
        <dsp:cNvSpPr/>
      </dsp:nvSpPr>
      <dsp:spPr>
        <a:xfrm>
          <a:off x="8750769" y="1472629"/>
          <a:ext cx="512028" cy="512028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300" kern="1200"/>
        </a:p>
      </dsp:txBody>
      <dsp:txXfrm>
        <a:off x="8865975" y="1472629"/>
        <a:ext cx="281616" cy="385301"/>
      </dsp:txXfrm>
    </dsp:sp>
    <dsp:sp modelId="{02791FE8-E571-4497-8E8A-AE0B5B80BDC8}">
      <dsp:nvSpPr>
        <dsp:cNvPr id="0" name=""/>
        <dsp:cNvSpPr/>
      </dsp:nvSpPr>
      <dsp:spPr>
        <a:xfrm>
          <a:off x="9394408" y="2356645"/>
          <a:ext cx="512028" cy="512028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300" kern="1200"/>
        </a:p>
      </dsp:txBody>
      <dsp:txXfrm>
        <a:off x="9509614" y="2356645"/>
        <a:ext cx="281616" cy="385301"/>
      </dsp:txXfrm>
    </dsp:sp>
    <dsp:sp modelId="{A55E85ED-8F7B-450B-AF65-F63518AEC15C}">
      <dsp:nvSpPr>
        <dsp:cNvPr id="0" name=""/>
        <dsp:cNvSpPr/>
      </dsp:nvSpPr>
      <dsp:spPr>
        <a:xfrm>
          <a:off x="10038046" y="3262542"/>
          <a:ext cx="512028" cy="512028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300" kern="1200"/>
        </a:p>
      </dsp:txBody>
      <dsp:txXfrm>
        <a:off x="10153252" y="3262542"/>
        <a:ext cx="281616" cy="385301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9FA9E3E-A438-407B-9741-827EE365F952}">
      <dsp:nvSpPr>
        <dsp:cNvPr id="0" name=""/>
        <dsp:cNvSpPr/>
      </dsp:nvSpPr>
      <dsp:spPr>
        <a:xfrm>
          <a:off x="0" y="0"/>
          <a:ext cx="8619159" cy="787736"/>
        </a:xfrm>
        <a:prstGeom prst="roundRect">
          <a:avLst>
            <a:gd name="adj" fmla="val 10000"/>
          </a:avLst>
        </a:prstGeom>
        <a:solidFill>
          <a:schemeClr val="accent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Registry populated by community</a:t>
          </a:r>
        </a:p>
      </dsp:txBody>
      <dsp:txXfrm>
        <a:off x="23072" y="23072"/>
        <a:ext cx="7676965" cy="741592"/>
      </dsp:txXfrm>
    </dsp:sp>
    <dsp:sp modelId="{04D48661-BDDF-4CD9-80A1-59CE3A70E712}">
      <dsp:nvSpPr>
        <dsp:cNvPr id="0" name=""/>
        <dsp:cNvSpPr/>
      </dsp:nvSpPr>
      <dsp:spPr>
        <a:xfrm>
          <a:off x="643638" y="897144"/>
          <a:ext cx="8619159" cy="787736"/>
        </a:xfrm>
        <a:prstGeom prst="roundRect">
          <a:avLst>
            <a:gd name="adj" fmla="val 10000"/>
          </a:avLst>
        </a:prstGeom>
        <a:solidFill>
          <a:schemeClr val="accent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Used in-field whenever missing person(s) reported or located</a:t>
          </a:r>
        </a:p>
      </dsp:txBody>
      <dsp:txXfrm>
        <a:off x="666710" y="920216"/>
        <a:ext cx="7417348" cy="741592"/>
      </dsp:txXfrm>
    </dsp:sp>
    <dsp:sp modelId="{3F3B1CCC-A983-47D8-8DA7-F172B8D3DD6B}">
      <dsp:nvSpPr>
        <dsp:cNvPr id="0" name=""/>
        <dsp:cNvSpPr/>
      </dsp:nvSpPr>
      <dsp:spPr>
        <a:xfrm>
          <a:off x="1287277" y="1794289"/>
          <a:ext cx="8619159" cy="787736"/>
        </a:xfrm>
        <a:prstGeom prst="roundRect">
          <a:avLst>
            <a:gd name="adj" fmla="val 10000"/>
          </a:avLst>
        </a:prstGeom>
        <a:solidFill>
          <a:schemeClr val="accent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Officer prompts ECC to review potential matches</a:t>
          </a:r>
        </a:p>
      </dsp:txBody>
      <dsp:txXfrm>
        <a:off x="1310349" y="1817361"/>
        <a:ext cx="7417348" cy="741592"/>
      </dsp:txXfrm>
    </dsp:sp>
    <dsp:sp modelId="{0DBA0283-EB67-4D78-9548-DEAAB397AB92}">
      <dsp:nvSpPr>
        <dsp:cNvPr id="0" name=""/>
        <dsp:cNvSpPr/>
      </dsp:nvSpPr>
      <dsp:spPr>
        <a:xfrm>
          <a:off x="1930915" y="2691433"/>
          <a:ext cx="8619159" cy="787736"/>
        </a:xfrm>
        <a:prstGeom prst="roundRect">
          <a:avLst>
            <a:gd name="adj" fmla="val 10000"/>
          </a:avLst>
        </a:prstGeom>
        <a:solidFill>
          <a:schemeClr val="accent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Data Manager reviews/confirms potential match(es)</a:t>
          </a:r>
        </a:p>
      </dsp:txBody>
      <dsp:txXfrm>
        <a:off x="1953987" y="2714505"/>
        <a:ext cx="7417348" cy="741592"/>
      </dsp:txXfrm>
    </dsp:sp>
    <dsp:sp modelId="{D1D80158-4402-4960-9610-A37186460A88}">
      <dsp:nvSpPr>
        <dsp:cNvPr id="0" name=""/>
        <dsp:cNvSpPr/>
      </dsp:nvSpPr>
      <dsp:spPr>
        <a:xfrm>
          <a:off x="2574554" y="3588578"/>
          <a:ext cx="8619159" cy="787736"/>
        </a:xfrm>
        <a:prstGeom prst="roundRect">
          <a:avLst>
            <a:gd name="adj" fmla="val 10000"/>
          </a:avLst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Record information shared with responding officer(s)</a:t>
          </a:r>
          <a:endParaRPr lang="en-US" sz="2200" kern="1200" dirty="0"/>
        </a:p>
      </dsp:txBody>
      <dsp:txXfrm>
        <a:off x="2597626" y="3611650"/>
        <a:ext cx="7417348" cy="741592"/>
      </dsp:txXfrm>
    </dsp:sp>
    <dsp:sp modelId="{482BE9AC-E278-447C-86DA-A99476CA52CD}">
      <dsp:nvSpPr>
        <dsp:cNvPr id="0" name=""/>
        <dsp:cNvSpPr/>
      </dsp:nvSpPr>
      <dsp:spPr>
        <a:xfrm>
          <a:off x="8107130" y="575485"/>
          <a:ext cx="512028" cy="512028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300" kern="1200"/>
        </a:p>
      </dsp:txBody>
      <dsp:txXfrm>
        <a:off x="8222336" y="575485"/>
        <a:ext cx="281616" cy="385301"/>
      </dsp:txXfrm>
    </dsp:sp>
    <dsp:sp modelId="{E77ABA7D-ABEC-40DD-9E6B-0043A3643935}">
      <dsp:nvSpPr>
        <dsp:cNvPr id="0" name=""/>
        <dsp:cNvSpPr/>
      </dsp:nvSpPr>
      <dsp:spPr>
        <a:xfrm>
          <a:off x="8750769" y="1472629"/>
          <a:ext cx="512028" cy="512028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300" kern="1200"/>
        </a:p>
      </dsp:txBody>
      <dsp:txXfrm>
        <a:off x="8865975" y="1472629"/>
        <a:ext cx="281616" cy="385301"/>
      </dsp:txXfrm>
    </dsp:sp>
    <dsp:sp modelId="{02791FE8-E571-4497-8E8A-AE0B5B80BDC8}">
      <dsp:nvSpPr>
        <dsp:cNvPr id="0" name=""/>
        <dsp:cNvSpPr/>
      </dsp:nvSpPr>
      <dsp:spPr>
        <a:xfrm>
          <a:off x="9394408" y="2356645"/>
          <a:ext cx="512028" cy="512028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300" kern="1200"/>
        </a:p>
      </dsp:txBody>
      <dsp:txXfrm>
        <a:off x="9509614" y="2356645"/>
        <a:ext cx="281616" cy="385301"/>
      </dsp:txXfrm>
    </dsp:sp>
    <dsp:sp modelId="{A55E85ED-8F7B-450B-AF65-F63518AEC15C}">
      <dsp:nvSpPr>
        <dsp:cNvPr id="0" name=""/>
        <dsp:cNvSpPr/>
      </dsp:nvSpPr>
      <dsp:spPr>
        <a:xfrm>
          <a:off x="10038046" y="3262542"/>
          <a:ext cx="512028" cy="512028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300" kern="1200"/>
        </a:p>
      </dsp:txBody>
      <dsp:txXfrm>
        <a:off x="10153252" y="3262542"/>
        <a:ext cx="281616" cy="385301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BDEDBA8-F278-45AA-ADFF-D01BBC84E8F3}">
      <dsp:nvSpPr>
        <dsp:cNvPr id="0" name=""/>
        <dsp:cNvSpPr/>
      </dsp:nvSpPr>
      <dsp:spPr>
        <a:xfrm>
          <a:off x="0" y="0"/>
          <a:ext cx="6008229" cy="91143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 dirty="0">
              <a:latin typeface="Bahnschrift Light SemiCondensed" panose="020B0502040204020203" pitchFamily="34" charset="0"/>
            </a:rPr>
            <a:t>SOP Template</a:t>
          </a:r>
        </a:p>
      </dsp:txBody>
      <dsp:txXfrm>
        <a:off x="44492" y="44492"/>
        <a:ext cx="5919245" cy="822446"/>
      </dsp:txXfrm>
    </dsp:sp>
    <dsp:sp modelId="{9E897214-FCAF-4E3A-91BC-52C75FEFDEA9}">
      <dsp:nvSpPr>
        <dsp:cNvPr id="0" name=""/>
        <dsp:cNvSpPr/>
      </dsp:nvSpPr>
      <dsp:spPr>
        <a:xfrm>
          <a:off x="0" y="940712"/>
          <a:ext cx="6008229" cy="91143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 dirty="0">
              <a:latin typeface="Bahnschrift Light SemiCondensed" panose="020B0502040204020203" pitchFamily="34" charset="0"/>
            </a:rPr>
            <a:t>Training Videos</a:t>
          </a:r>
        </a:p>
      </dsp:txBody>
      <dsp:txXfrm>
        <a:off x="44492" y="985204"/>
        <a:ext cx="5919245" cy="822446"/>
      </dsp:txXfrm>
    </dsp:sp>
    <dsp:sp modelId="{59CB425B-8CD4-4655-ACF6-A55593EC422E}">
      <dsp:nvSpPr>
        <dsp:cNvPr id="0" name=""/>
        <dsp:cNvSpPr/>
      </dsp:nvSpPr>
      <dsp:spPr>
        <a:xfrm>
          <a:off x="0" y="1877025"/>
          <a:ext cx="6008229" cy="91143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>
              <a:latin typeface="Bahnschrift Light SemiCondensed" panose="020B0502040204020203" pitchFamily="34" charset="0"/>
            </a:rPr>
            <a:t>Recording / Slides</a:t>
          </a:r>
          <a:endParaRPr lang="en-US" sz="3800" kern="1200" dirty="0">
            <a:latin typeface="Bahnschrift Light SemiCondensed" panose="020B0502040204020203" pitchFamily="34" charset="0"/>
          </a:endParaRPr>
        </a:p>
      </dsp:txBody>
      <dsp:txXfrm>
        <a:off x="44492" y="1921517"/>
        <a:ext cx="5919245" cy="822446"/>
      </dsp:txXfrm>
    </dsp:sp>
    <dsp:sp modelId="{1E07163F-8F41-4DA4-BAF6-6D844F339C98}">
      <dsp:nvSpPr>
        <dsp:cNvPr id="0" name=""/>
        <dsp:cNvSpPr/>
      </dsp:nvSpPr>
      <dsp:spPr>
        <a:xfrm>
          <a:off x="0" y="2826758"/>
          <a:ext cx="6008229" cy="91143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 dirty="0">
              <a:latin typeface="Bahnschrift Light SemiCondensed" panose="020B0502040204020203" pitchFamily="34" charset="0"/>
            </a:rPr>
            <a:t>Outreach Materials</a:t>
          </a:r>
        </a:p>
      </dsp:txBody>
      <dsp:txXfrm>
        <a:off x="44492" y="2871250"/>
        <a:ext cx="5919245" cy="82244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9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10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#1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#1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#13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#14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E176A7-24FC-457A-8338-9D5355A292B0}" type="datetimeFigureOut">
              <a:rPr lang="en-US" smtClean="0"/>
              <a:t>9/12/2026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AF8ADC-23F0-44E1-AD42-7EF03B6213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95054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AF8ADC-23F0-44E1-AD42-7EF03B62136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32846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Dementia, Alzheimer’s, Autism, mental health, homeless, drugs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AF8ADC-23F0-44E1-AD42-7EF03B62136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26262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AF8ADC-23F0-44E1-AD42-7EF03B62136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26534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AF8ADC-23F0-44E1-AD42-7EF03B621369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70670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786C88-8AEB-3B94-826F-D9B206C857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9DDEA5C-F112-113C-6C6A-FE6A28EFAA1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32AE8AA-929B-AE92-7559-5E631976F9E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A20F9A-C43A-2635-3FD0-9C2B1A5467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AF8ADC-23F0-44E1-AD42-7EF03B621369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59298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604D40-451A-4934-FF6B-6DF968AF46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2479F9D-6D36-4B17-DB11-EA2F7B28CD7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EE340D9-E8B1-D784-7785-D4FC44B8327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4371E2-A11C-54E5-CA5A-D2A248C7749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AF8ADC-23F0-44E1-AD42-7EF03B621369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0559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AF8ADC-23F0-44E1-AD42-7EF03B621369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68893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A343CA-7045-D1DA-88B3-E8E8F01CD7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369972D-C2C5-D5D7-C923-CDA83F4E896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7E5FA27-0FA8-F748-2586-20DFE062C9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113EAC-575E-1C47-84FC-41C54F6401B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AF8ADC-23F0-44E1-AD42-7EF03B621369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14055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0E0E69-9DD9-E6A3-AA72-B93761D380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2747299-26BB-6FF3-8212-9413D6AF106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3AEA206-7D52-C627-4D7D-125F538E6C5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659A04-112C-0714-F2EE-93DE10744D6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AF8ADC-23F0-44E1-AD42-7EF03B621369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825950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F85C8D-5BC4-B653-9755-A4018E1F15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396DC19-8BAE-537A-CCE1-FEC0B52B9FC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1221802-0EB6-B136-6542-9A1093E6F5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1095CF-C940-304D-F42A-F363D3BAF2D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AF8ADC-23F0-44E1-AD42-7EF03B621369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788404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AF8ADC-23F0-44E1-AD42-7EF03B621369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947320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66D81C-CE27-AC70-BC2F-E43D597841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F8D6B2D-3E8C-68B6-412E-8F4C7D64F7C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B6424CD-2390-CBAC-1581-7D0929F015B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000CC6-2612-D214-BE51-5424A87FD74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AF8ADC-23F0-44E1-AD42-7EF03B621369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955003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013DFE-342C-B550-9059-F2EE371507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F83173A-6D45-C106-C3A5-AB348B48F19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1F6B551-99A0-C0E8-7DA3-E2024C62AFC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96BE26-EFD1-B733-56CC-C5574365510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7AF8ADC-23F0-44E1-AD42-7EF03B62136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4026516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7AF8ADC-23F0-44E1-AD42-7EF03B62136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386064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rgbClr val="16274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AD532E57-E29E-44B2-8EDA-9FD85655548A}"/>
              </a:ext>
            </a:extLst>
          </p:cNvPr>
          <p:cNvSpPr/>
          <p:nvPr userDrawn="1"/>
        </p:nvSpPr>
        <p:spPr>
          <a:xfrm>
            <a:off x="0" y="5735636"/>
            <a:ext cx="12192000" cy="1122363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D3B6985-8CDF-4C77-B5D6-9F310398BF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38C1E9C-D693-4936-9F09-A4B15942418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E18836-E924-42E7-882C-83B4801BA7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14657-8043-467F-A9A0-1CC85CFA7ADC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F55293B-AAEC-4A01-BF13-BB79AE5AAAE3}"/>
              </a:ext>
            </a:extLst>
          </p:cNvPr>
          <p:cNvSpPr txBox="1">
            <a:spLocks/>
          </p:cNvSpPr>
          <p:nvPr userDrawn="1"/>
        </p:nvSpPr>
        <p:spPr>
          <a:xfrm>
            <a:off x="3908181" y="6356350"/>
            <a:ext cx="4375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/>
                </a:solidFill>
                <a:latin typeface="Bahnschrift Light SemiCondensed" panose="020B0502040204020203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dirty="0"/>
              <a:t>Proprietary and Confidential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182CCA5-FCF7-6116-15C7-C28C0B947A4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00" t="32097" b="32473"/>
          <a:stretch/>
        </p:blipFill>
        <p:spPr>
          <a:xfrm>
            <a:off x="200275" y="5872717"/>
            <a:ext cx="2743201" cy="863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83192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5D37998-387E-4861-BBE9-E21DC8E6061C}"/>
              </a:ext>
            </a:extLst>
          </p:cNvPr>
          <p:cNvSpPr/>
          <p:nvPr userDrawn="1"/>
        </p:nvSpPr>
        <p:spPr>
          <a:xfrm>
            <a:off x="0" y="0"/>
            <a:ext cx="12192000" cy="1690688"/>
          </a:xfrm>
          <a:prstGeom prst="rect">
            <a:avLst/>
          </a:prstGeom>
          <a:solidFill>
            <a:srgbClr val="162746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74B37C4-0710-4351-B480-80A8A1C03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8B215D-3CD5-422D-A4EF-AC30565F6C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1560B7-0B26-4A9B-93CB-D31C1AF82F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14657-8043-467F-A9A0-1CC85CFA7AD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249DE3AE-F8E8-417B-AE89-0CD6BD5DC78E}"/>
              </a:ext>
            </a:extLst>
          </p:cNvPr>
          <p:cNvSpPr txBox="1">
            <a:spLocks/>
          </p:cNvSpPr>
          <p:nvPr userDrawn="1"/>
        </p:nvSpPr>
        <p:spPr>
          <a:xfrm>
            <a:off x="3908181" y="6356350"/>
            <a:ext cx="4375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/>
                </a:solidFill>
                <a:latin typeface="Bahnschrift Light SemiCondensed" panose="020B0502040204020203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dirty="0"/>
              <a:t>Proprietary and Confidential</a:t>
            </a:r>
          </a:p>
        </p:txBody>
      </p:sp>
    </p:spTree>
    <p:extLst>
      <p:ext uri="{BB962C8B-B14F-4D97-AF65-F5344CB8AC3E}">
        <p14:creationId xmlns:p14="http://schemas.microsoft.com/office/powerpoint/2010/main" val="7395434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51D768-8514-47F2-B382-4D48766B2B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CE3262-BC17-4A10-BD4F-CD3225D1B5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DBDED4-EA57-4505-8798-96282DAB04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C30AF89-0890-4A4D-9D36-A2F2844CB8CB}" type="datetimeFigureOut">
              <a:rPr lang="en-US" smtClean="0"/>
              <a:t>9/12/2026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570986-E64E-417B-AE11-53ED73E88A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8ED134-C26F-405D-8CA0-D119D052B6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14657-8043-467F-A9A0-1CC85CFA7A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94998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054A32-3CD7-4F72-B104-78D1BEA4BB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619C7E-5C04-4D4F-A80B-FD004AD67E0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DE31B43-FBD1-45E4-BD5A-59CF1009EB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E7A6ECA-7956-49EE-821A-9D8505A26C0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C30AF89-0890-4A4D-9D36-A2F2844CB8CB}" type="datetimeFigureOut">
              <a:rPr lang="en-US" smtClean="0"/>
              <a:t>9/12/2026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1167FAD-4BD2-4712-A964-17F76C086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2DB7C2-C910-4A12-B1FE-0EACA58ECA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14657-8043-467F-A9A0-1CC85CFA7A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26966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23144F-CA93-4AE6-AEFF-C4566CBDB2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BFBEA3-AAA9-4019-9D3E-028DB71238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1A56CD8-8D1D-429F-A330-192C87E551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2A0620C-A7BE-4122-AFD0-BB5B540B925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9CFD1E1-1FB3-421B-92B4-A667BDC088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9877BB8-5EB2-4658-96BD-61643D637F1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C30AF89-0890-4A4D-9D36-A2F2844CB8CB}" type="datetimeFigureOut">
              <a:rPr lang="en-US" smtClean="0"/>
              <a:t>9/12/2026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7A0CAA2-329C-45DF-840B-CEDC6CF6C2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354A5E6-86FF-49E6-907C-12430EC43F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14657-8043-467F-A9A0-1CC85CFA7A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82303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507BF7-5322-4811-8202-5065E86007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10CCC1D-19D4-40C3-B08A-130FE08E63D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C30AF89-0890-4A4D-9D36-A2F2844CB8CB}" type="datetimeFigureOut">
              <a:rPr lang="en-US" smtClean="0"/>
              <a:t>9/12/2026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28BCDDC-55B0-402D-A3AB-05A9813DCC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760CEAD-2A8C-4F88-8BC5-9A927A77B3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14657-8043-467F-A9A0-1CC85CFA7A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18997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174208B-9706-4A1B-A914-2B0EE45C1B9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C30AF89-0890-4A4D-9D36-A2F2844CB8CB}" type="datetimeFigureOut">
              <a:rPr lang="en-US" smtClean="0"/>
              <a:t>9/12/2026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7FA99D0-540A-4950-AC20-D7F055516E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5E53BF-CD24-4732-B8FF-E987CA2EFE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14657-8043-467F-A9A0-1CC85CFA7A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2062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3D0031-CC2F-47A4-8489-C8FDFAC868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124C58-F0D6-4FD5-89F5-5C06D51E45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AC1534-70FD-4EC4-92F4-3B2F9F55D8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E9A05E8-A42C-4AF7-AE47-25E6D8EEBDB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C30AF89-0890-4A4D-9D36-A2F2844CB8CB}" type="datetimeFigureOut">
              <a:rPr lang="en-US" smtClean="0"/>
              <a:t>9/12/2026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8111A84-4629-4901-86E4-852CC4ABF3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FFA6119-9A0A-464F-BAFA-6FA8068D3C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14657-8043-467F-A9A0-1CC85CFA7A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17122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BDE4DB-EFDF-4933-961B-AEC3599496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7FAD5BF-CA23-4A3F-B1FF-3908B4E581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AD0E1D-E655-430B-93EF-CE28685940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829708-C0E8-448E-884E-D6FAFAE2F04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C30AF89-0890-4A4D-9D36-A2F2844CB8CB}" type="datetimeFigureOut">
              <a:rPr lang="en-US" smtClean="0"/>
              <a:t>9/12/2026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33878C-8D67-4302-A94F-EE1E37C28F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05D39D-141A-43F8-AB4B-8BD4C96521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14657-8043-467F-A9A0-1CC85CFA7A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75539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EAC4C0-BE2B-463B-B9C2-080AF5C889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E2C3623-DBA3-4659-A29D-16DAAA2EFD4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6C0C83-0AE3-4138-835C-1FF27254BD6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C30AF89-0890-4A4D-9D36-A2F2844CB8CB}" type="datetimeFigureOut">
              <a:rPr lang="en-US" smtClean="0"/>
              <a:t>9/12/2026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CDB79F-05C6-45CD-B5B0-1DBC8AB791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8F2A68-8590-4AF4-AEE1-D5753FE565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14657-8043-467F-A9A0-1CC85CFA7A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51644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107DF1E-442E-453B-81C6-4DEBD5FC9E6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53E24E8-225E-4A4B-AE58-C2398312D6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66F1A7-E78B-48B9-89DA-D14BAC9CEA8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C30AF89-0890-4A4D-9D36-A2F2844CB8CB}" type="datetimeFigureOut">
              <a:rPr lang="en-US" smtClean="0"/>
              <a:t>9/12/2026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F165F8-6BD0-4E4D-B836-2BA4439471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0CA1D5-4911-456D-91F8-E08CCBECEB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14657-8043-467F-A9A0-1CC85CFA7A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9553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AFFC180-8FFA-4974-A0AB-EBB667CCC6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80326B-AAE1-4C09-B287-27CE0EC50F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D3CD63-22EE-4E62-BED6-E7BB448D99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908181" y="6400137"/>
            <a:ext cx="4375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  <a:latin typeface="Bahnschrift Light SemiCondensed" panose="020B0502040204020203" pitchFamily="34" charset="0"/>
              </a:defRPr>
            </a:lvl1pPr>
          </a:lstStyle>
          <a:p>
            <a:r>
              <a:rPr lang="en-US" dirty="0"/>
              <a:t>Information herein to be considered proprietary and confidential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5D777D-23DA-435C-BBCA-5BED422FD7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82264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  <a:latin typeface="Bahnschrift Light SemiCondensed" panose="020B0502040204020203" pitchFamily="34" charset="0"/>
              </a:defRPr>
            </a:lvl1pPr>
          </a:lstStyle>
          <a:p>
            <a:fld id="{8E214657-8043-467F-A9A0-1CC85CFA7ADC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87865E4-0AE2-4E1F-CCDD-BC9322DB3B8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00" t="32097" b="32473"/>
          <a:stretch/>
        </p:blipFill>
        <p:spPr>
          <a:xfrm>
            <a:off x="200275" y="5872717"/>
            <a:ext cx="2743201" cy="863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04477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Bahnschrift Light SemiCondensed" panose="020B0502040204020203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Bahnschrift Light SemiCondensed" panose="020B0502040204020203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Bahnschrift Light SemiCondensed" panose="020B0502040204020203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Bahnschrift Light SemiCondensed" panose="020B0502040204020203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Bahnschrift Light SemiCondensed" panose="020B0502040204020203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Bahnschrift Light SemiCondensed" panose="020B0502040204020203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9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9.PN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9.PNG"/><Relationship Id="rId7" Type="http://schemas.openxmlformats.org/officeDocument/2006/relationships/diagramColors" Target="../diagrams/colors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5.xml"/><Relationship Id="rId3" Type="http://schemas.openxmlformats.org/officeDocument/2006/relationships/image" Target="../media/image9.PNG"/><Relationship Id="rId7" Type="http://schemas.openxmlformats.org/officeDocument/2006/relationships/diagramColors" Target="../diagrams/colors5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5.xml"/><Relationship Id="rId5" Type="http://schemas.openxmlformats.org/officeDocument/2006/relationships/diagramLayout" Target="../diagrams/layout5.xml"/><Relationship Id="rId4" Type="http://schemas.openxmlformats.org/officeDocument/2006/relationships/diagramData" Target="../diagrams/data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6.xml"/><Relationship Id="rId3" Type="http://schemas.openxmlformats.org/officeDocument/2006/relationships/image" Target="../media/image9.PNG"/><Relationship Id="rId7" Type="http://schemas.openxmlformats.org/officeDocument/2006/relationships/diagramColors" Target="../diagrams/colors6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6.xml"/><Relationship Id="rId5" Type="http://schemas.openxmlformats.org/officeDocument/2006/relationships/diagramLayout" Target="../diagrams/layout6.xml"/><Relationship Id="rId4" Type="http://schemas.openxmlformats.org/officeDocument/2006/relationships/diagramData" Target="../diagrams/data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7.xml"/><Relationship Id="rId3" Type="http://schemas.openxmlformats.org/officeDocument/2006/relationships/image" Target="../media/image9.PNG"/><Relationship Id="rId7" Type="http://schemas.openxmlformats.org/officeDocument/2006/relationships/diagramColors" Target="../diagrams/colors7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7.xml"/><Relationship Id="rId5" Type="http://schemas.openxmlformats.org/officeDocument/2006/relationships/diagramLayout" Target="../diagrams/layout7.xml"/><Relationship Id="rId4" Type="http://schemas.openxmlformats.org/officeDocument/2006/relationships/diagramData" Target="../diagrams/data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sv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3C65A4-5DE3-45B2-B854-F00E1602C4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3349" y="1197560"/>
            <a:ext cx="11925300" cy="850232"/>
          </a:xfrm>
        </p:spPr>
        <p:txBody>
          <a:bodyPr>
            <a:normAutofit fontScale="90000"/>
          </a:bodyPr>
          <a:lstStyle/>
          <a:p>
            <a:r>
              <a:rPr lang="en-US" sz="8900" dirty="0"/>
              <a:t>SIMPLE TRACKING SYSTEM</a:t>
            </a:r>
            <a:br>
              <a:rPr lang="en-US" dirty="0"/>
            </a:br>
            <a:r>
              <a:rPr lang="en-US" sz="3600" dirty="0">
                <a:solidFill>
                  <a:schemeClr val="accent1">
                    <a:lumMod val="40000"/>
                    <a:lumOff val="60000"/>
                  </a:schemeClr>
                </a:solidFill>
                <a:latin typeface="Bahnschrift" panose="020B0502040204020203" pitchFamily="34" charset="0"/>
              </a:rPr>
              <a:t>LIVCO Connected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70E6DE2-4AE3-47B1-BBE4-40CB6B266F75}"/>
              </a:ext>
            </a:extLst>
          </p:cNvPr>
          <p:cNvSpPr/>
          <p:nvPr/>
        </p:nvSpPr>
        <p:spPr>
          <a:xfrm>
            <a:off x="8243888" y="5835224"/>
            <a:ext cx="381476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r"/>
            <a:r>
              <a:rPr lang="en-US" sz="1400" dirty="0">
                <a:latin typeface="Bahnschrift Light SemiCondensed" panose="020B0502040204020203" pitchFamily="34" charset="0"/>
              </a:rPr>
              <a:t>ESGI, LLC</a:t>
            </a:r>
          </a:p>
          <a:p>
            <a:pPr marL="0" lvl="1" algn="r"/>
            <a:r>
              <a:rPr lang="en-US" sz="1400" b="0" i="0" dirty="0">
                <a:solidFill>
                  <a:srgbClr val="000000"/>
                </a:solidFill>
                <a:effectLst/>
                <a:latin typeface="Bahnschrift Light SemiCondensed" panose="020B0502040204020203" pitchFamily="34" charset="0"/>
              </a:rPr>
              <a:t>20448 Peckham St</a:t>
            </a:r>
          </a:p>
          <a:p>
            <a:pPr marL="0" lvl="1" algn="r"/>
            <a:r>
              <a:rPr lang="en-US" sz="1400" dirty="0">
                <a:latin typeface="Bahnschrift Light SemiCondensed" panose="020B0502040204020203" pitchFamily="34" charset="0"/>
              </a:rPr>
              <a:t>Ashburn, VA 20147</a:t>
            </a:r>
          </a:p>
          <a:p>
            <a:pPr marL="0" lvl="1" algn="r"/>
            <a:r>
              <a:rPr lang="en-US" sz="1400" dirty="0">
                <a:latin typeface="Bahnschrift Light SemiCondensed" panose="020B0502040204020203" pitchFamily="34" charset="0"/>
              </a:rPr>
              <a:t>www.esgisolutions.com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D53B372-8EBC-4570-BDF1-A2A0CFA059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4824" y="2785428"/>
            <a:ext cx="3635015" cy="2958902"/>
          </a:xfrm>
          <a:prstGeom prst="rect">
            <a:avLst/>
          </a:prstGeom>
        </p:spPr>
      </p:pic>
      <p:pic>
        <p:nvPicPr>
          <p:cNvPr id="7" name="Picture 6" descr="A picture containing text, cup&#10;&#10;Description automatically generated">
            <a:extLst>
              <a:ext uri="{FF2B5EF4-FFF2-40B4-BE49-F238E27FC236}">
                <a16:creationId xmlns:a16="http://schemas.microsoft.com/office/drawing/2014/main" id="{F6176E70-7447-4E47-B278-FD40EF5EAC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3925" y="4264879"/>
            <a:ext cx="1734120" cy="91561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4D75ED1-92E5-83AD-CC44-5CA17EFC17A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2422" y="3992458"/>
            <a:ext cx="1879818" cy="2007924"/>
          </a:xfrm>
          <a:prstGeom prst="rect">
            <a:avLst/>
          </a:prstGeom>
        </p:spPr>
      </p:pic>
      <p:pic>
        <p:nvPicPr>
          <p:cNvPr id="4" name="Picture 2" descr="Patent Logo Images - Free Download on ...">
            <a:extLst>
              <a:ext uri="{FF2B5EF4-FFF2-40B4-BE49-F238E27FC236}">
                <a16:creationId xmlns:a16="http://schemas.microsoft.com/office/drawing/2014/main" id="{DFEEBAD4-1B65-F4DF-36AE-61A7A13379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5940" y="5819427"/>
            <a:ext cx="974060" cy="974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85923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5FFA2D-BACA-8FBC-B309-D20BFD5F14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24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5400" dirty="0"/>
              <a:t>REGISTRY 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E31A62-E13C-B7D4-DF2C-711B6AE614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9560" y="1745718"/>
            <a:ext cx="1161288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i="1" dirty="0"/>
              <a:t>Law enforcement ability to identify, locate, and assist vulnerable citizens.</a:t>
            </a:r>
          </a:p>
          <a:p>
            <a:r>
              <a:rPr lang="en-US" dirty="0"/>
              <a:t>Cloud-based</a:t>
            </a:r>
          </a:p>
          <a:p>
            <a:r>
              <a:rPr lang="en-US" dirty="0"/>
              <a:t>Secured, multi-level encryption</a:t>
            </a:r>
          </a:p>
          <a:p>
            <a:r>
              <a:rPr lang="en-US" dirty="0"/>
              <a:t>HIPAA-compliant</a:t>
            </a:r>
          </a:p>
          <a:p>
            <a:r>
              <a:rPr lang="en-US" dirty="0"/>
              <a:t>Smart device application (iOS only)</a:t>
            </a:r>
          </a:p>
          <a:p>
            <a:r>
              <a:rPr lang="en-US" dirty="0"/>
              <a:t>Geolocation and date/time identifier</a:t>
            </a:r>
          </a:p>
          <a:p>
            <a:r>
              <a:rPr lang="en-US" dirty="0"/>
              <a:t>Image &amp; data matching technology</a:t>
            </a:r>
          </a:p>
          <a:p>
            <a:r>
              <a:rPr lang="en-US" dirty="0"/>
              <a:t>Customizable</a:t>
            </a:r>
          </a:p>
          <a:p>
            <a:endParaRPr lang="en-US" dirty="0"/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280A4634-796A-8A92-ADDF-31E873604C4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69" r="25597" b="7323"/>
          <a:stretch/>
        </p:blipFill>
        <p:spPr>
          <a:xfrm>
            <a:off x="6979920" y="2930533"/>
            <a:ext cx="3764280" cy="297806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51BF978-8BF9-487B-2B5F-3F67FB9D40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8586" y="2526665"/>
            <a:ext cx="1459635" cy="1559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41450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5FFA2D-BACA-8FBC-B309-D20BFD5F14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24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5400" dirty="0"/>
              <a:t>LIVCO CONNECTED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E31A62-E13C-B7D4-DF2C-711B6AE614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9560" y="2194350"/>
            <a:ext cx="6865000" cy="4351338"/>
          </a:xfrm>
        </p:spPr>
        <p:txBody>
          <a:bodyPr>
            <a:normAutofit/>
          </a:bodyPr>
          <a:lstStyle/>
          <a:p>
            <a:r>
              <a:rPr lang="en-US" dirty="0"/>
              <a:t>Vulnerable citizens</a:t>
            </a:r>
          </a:p>
          <a:p>
            <a:r>
              <a:rPr lang="en-US" dirty="0"/>
              <a:t>Community input &amp; engagement</a:t>
            </a:r>
          </a:p>
          <a:p>
            <a:r>
              <a:rPr lang="en-US" dirty="0"/>
              <a:t>App used in-field</a:t>
            </a:r>
          </a:p>
          <a:p>
            <a:r>
              <a:rPr lang="en-US" dirty="0"/>
              <a:t>Image or data matching identifies vulnerable citizen</a:t>
            </a:r>
          </a:p>
          <a:p>
            <a:r>
              <a:rPr lang="en-US" dirty="0"/>
              <a:t>Obtain pertinent information on citizen</a:t>
            </a:r>
          </a:p>
          <a:p>
            <a:r>
              <a:rPr lang="en-US" dirty="0"/>
              <a:t>Provide assistance and reunite family safely</a:t>
            </a:r>
          </a:p>
          <a:p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4D6CF41-A9F8-CCAA-9F44-03F1C0BD4A4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72" t="59279" r="71303" b="21262"/>
          <a:stretch/>
        </p:blipFill>
        <p:spPr>
          <a:xfrm>
            <a:off x="9528500" y="4008619"/>
            <a:ext cx="2199503" cy="244893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C02DBDB-64D4-8D3F-B4E4-A881293C986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05" t="61982" r="66171" b="14774"/>
          <a:stretch/>
        </p:blipFill>
        <p:spPr>
          <a:xfrm>
            <a:off x="7154560" y="1965413"/>
            <a:ext cx="2199503" cy="2603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41387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3414FA-2954-439F-A274-DA8F50FA39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6602"/>
            <a:ext cx="10515600" cy="1325563"/>
          </a:xfrm>
        </p:spPr>
        <p:txBody>
          <a:bodyPr/>
          <a:lstStyle/>
          <a:p>
            <a:pPr algn="ctr"/>
            <a:r>
              <a:rPr lang="en-US" sz="5400" dirty="0"/>
              <a:t>REGISTRY ACCOUNT LEVELS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09F552C-38BB-4C6D-9E11-884F0EC1CC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4827" y="6357937"/>
            <a:ext cx="3862348" cy="340026"/>
          </a:xfrm>
          <a:prstGeom prst="rect">
            <a:avLst/>
          </a:prstGeom>
        </p:spPr>
      </p:pic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C248F4D8-C145-3EBF-FEEA-C6A4FE4E7429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3741420" y="1907540"/>
          <a:ext cx="4488180" cy="43256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4604049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C9B7E1-7062-48A3-AF41-FB2B9EA28B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272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5400" dirty="0"/>
              <a:t>ADMINISTRATOR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FBB146-FD53-475B-BD6F-43674E4F61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4320" y="2293937"/>
            <a:ext cx="3794760" cy="4351338"/>
          </a:xfrm>
        </p:spPr>
        <p:txBody>
          <a:bodyPr>
            <a:normAutofit/>
          </a:bodyPr>
          <a:lstStyle/>
          <a:p>
            <a:r>
              <a:rPr lang="en-US" dirty="0"/>
              <a:t>Main department POC &amp; SMEs</a:t>
            </a:r>
          </a:p>
          <a:p>
            <a:r>
              <a:rPr lang="en-US" dirty="0"/>
              <a:t>Add / Delete users </a:t>
            </a:r>
          </a:p>
          <a:p>
            <a:r>
              <a:rPr lang="en-US" dirty="0"/>
              <a:t>Access to add, update and view registries </a:t>
            </a:r>
          </a:p>
          <a:p>
            <a:r>
              <a:rPr lang="en-US" dirty="0"/>
              <a:t>Reviews records 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0762498-FE4E-B0A3-70CC-B020A25588C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9015" r="3311" b="19326"/>
          <a:stretch>
            <a:fillRect/>
          </a:stretch>
        </p:blipFill>
        <p:spPr>
          <a:xfrm>
            <a:off x="4367701" y="2533136"/>
            <a:ext cx="7549979" cy="2527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78273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579220-2817-41B9-85F0-E2C0453E37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796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5400" dirty="0"/>
              <a:t>DATA MANAGER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7FDAE8-467D-49FE-B133-63AFF01DBB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3163" y="2278697"/>
            <a:ext cx="3642360" cy="4351338"/>
          </a:xfrm>
        </p:spPr>
        <p:txBody>
          <a:bodyPr>
            <a:normAutofit/>
          </a:bodyPr>
          <a:lstStyle/>
          <a:p>
            <a:r>
              <a:rPr lang="en-US" dirty="0"/>
              <a:t>Access to registry</a:t>
            </a:r>
          </a:p>
          <a:p>
            <a:r>
              <a:rPr lang="en-US" dirty="0"/>
              <a:t>Review records</a:t>
            </a:r>
          </a:p>
          <a:p>
            <a:r>
              <a:rPr lang="en-US" dirty="0"/>
              <a:t>View and verify potential matches</a:t>
            </a:r>
          </a:p>
          <a:p>
            <a:r>
              <a:rPr lang="en-US" dirty="0"/>
              <a:t>Export data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44F8DCE-190C-3108-3CA7-93753355214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8345" t="19209" r="6875"/>
          <a:stretch>
            <a:fillRect/>
          </a:stretch>
        </p:blipFill>
        <p:spPr>
          <a:xfrm>
            <a:off x="3818238" y="1816443"/>
            <a:ext cx="7973490" cy="4522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93604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9BABA4-02D9-4C17-A556-BA203FA273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796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5400" dirty="0"/>
              <a:t>USER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EFCEE2-7ECB-41A3-8B2F-F55DB07C0B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4321" y="2399982"/>
            <a:ext cx="5821680" cy="4351338"/>
          </a:xfrm>
        </p:spPr>
        <p:txBody>
          <a:bodyPr>
            <a:normAutofit/>
          </a:bodyPr>
          <a:lstStyle/>
          <a:p>
            <a:r>
              <a:rPr lang="en-US" dirty="0"/>
              <a:t>Uses app in-field when in contact with vulnerable citizen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542D248-3781-2C9C-7C38-F634F46EAD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1730" y="1977851"/>
            <a:ext cx="1995070" cy="431999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BB37D87-1230-D9B2-4876-C3254AD1B3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2529" y="2058360"/>
            <a:ext cx="2007131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5852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9BABA4-02D9-4C17-A556-BA203FA273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796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5400" dirty="0"/>
              <a:t>GUEST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EFCEE2-7ECB-41A3-8B2F-F55DB07C0B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4321" y="2506662"/>
            <a:ext cx="5212080" cy="4351338"/>
          </a:xfrm>
        </p:spPr>
        <p:txBody>
          <a:bodyPr>
            <a:normAutofit/>
          </a:bodyPr>
          <a:lstStyle/>
          <a:p>
            <a:r>
              <a:rPr lang="en-US" dirty="0"/>
              <a:t>Completes record on vulnerable citizen via email invitation </a:t>
            </a:r>
          </a:p>
          <a:p>
            <a:r>
              <a:rPr lang="en-US" dirty="0"/>
              <a:t>Submits for agency review </a:t>
            </a:r>
          </a:p>
          <a:p>
            <a:r>
              <a:rPr lang="en-US" dirty="0"/>
              <a:t>Contacted for any follow-up</a:t>
            </a:r>
          </a:p>
          <a:p>
            <a:r>
              <a:rPr lang="en-US" dirty="0"/>
              <a:t>Updates data annually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939C4ACA-C710-CBC4-C3E4-C2F9687C799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500" t="15952" r="28250"/>
          <a:stretch/>
        </p:blipFill>
        <p:spPr>
          <a:xfrm>
            <a:off x="6299838" y="1935480"/>
            <a:ext cx="5053962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9507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F66B3D-C3DB-46DE-A83C-B5AE476EC2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272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5400" dirty="0"/>
              <a:t>ACCOUNT ACCESS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4067AC-E3E4-4543-8D87-0025B907AB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9560" y="2118879"/>
            <a:ext cx="6606165" cy="4351338"/>
          </a:xfrm>
        </p:spPr>
        <p:txBody>
          <a:bodyPr/>
          <a:lstStyle/>
          <a:p>
            <a:r>
              <a:rPr lang="en-US" dirty="0"/>
              <a:t>Email invitation (48-hrs)</a:t>
            </a:r>
          </a:p>
          <a:p>
            <a:r>
              <a:rPr lang="en-US" dirty="0"/>
              <a:t>Click “Join” to set password</a:t>
            </a:r>
          </a:p>
          <a:p>
            <a:r>
              <a:rPr lang="en-US" dirty="0"/>
              <a:t>Use email address and password to log-in</a:t>
            </a:r>
          </a:p>
          <a:p>
            <a:r>
              <a:rPr lang="en-US" dirty="0"/>
              <a:t>MFA after initial log-in</a:t>
            </a:r>
          </a:p>
          <a:p>
            <a:r>
              <a:rPr lang="en-US" dirty="0"/>
              <a:t>App access available but not necessary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3A7F6EE1-E9D7-0B24-C5E6-0E684121F2B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2500" t="25405" r="38750" b="11905"/>
          <a:stretch/>
        </p:blipFill>
        <p:spPr>
          <a:xfrm>
            <a:off x="8169443" y="1835515"/>
            <a:ext cx="2628921" cy="4614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6759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711729-F62E-78E7-114D-4FABA50793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B168D9-5310-BE86-0798-45A92CC5ED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272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5400" dirty="0"/>
              <a:t>NAVIGATING THE REGISTRY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D604CF-6241-AA31-BEBB-FD27734EF4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9560" y="2118879"/>
            <a:ext cx="6606165" cy="4351338"/>
          </a:xfrm>
        </p:spPr>
        <p:txBody>
          <a:bodyPr/>
          <a:lstStyle/>
          <a:p>
            <a:r>
              <a:rPr lang="en-US" dirty="0"/>
              <a:t>Dashboard</a:t>
            </a:r>
          </a:p>
          <a:p>
            <a:r>
              <a:rPr lang="en-US" dirty="0"/>
              <a:t>Manage Users</a:t>
            </a:r>
          </a:p>
          <a:p>
            <a:r>
              <a:rPr lang="en-US" dirty="0"/>
              <a:t>Collections</a:t>
            </a:r>
          </a:p>
          <a:p>
            <a:r>
              <a:rPr lang="en-US" dirty="0"/>
              <a:t>Records</a:t>
            </a:r>
          </a:p>
          <a:p>
            <a:r>
              <a:rPr lang="en-US" dirty="0"/>
              <a:t>Account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512E2E8-1205-6C72-EFD1-21AC98D4B6D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629" r="3919" b="11872"/>
          <a:stretch>
            <a:fillRect/>
          </a:stretch>
        </p:blipFill>
        <p:spPr>
          <a:xfrm>
            <a:off x="3084245" y="2014151"/>
            <a:ext cx="8818195" cy="3348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1183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3414FA-2954-439F-A274-DA8F50FA39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6602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5400" dirty="0"/>
              <a:t>LIVCO CONNECTED WORKFLOW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09F552C-38BB-4C6D-9E11-884F0EC1CC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4827" y="6357937"/>
            <a:ext cx="3862348" cy="340026"/>
          </a:xfrm>
          <a:prstGeom prst="rect">
            <a:avLst/>
          </a:prstGeom>
        </p:spPr>
      </p:pic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78979F57-0984-5660-CB96-A21A22CB431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32291131"/>
              </p:ext>
            </p:extLst>
          </p:nvPr>
        </p:nvGraphicFramePr>
        <p:xfrm>
          <a:off x="282007" y="1826365"/>
          <a:ext cx="11193714" cy="43763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0749730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F66B3D-C3DB-46DE-A83C-B5AE476EC2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272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5400" dirty="0"/>
              <a:t>REGISTRY POPULATED BY FAMILY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4067AC-E3E4-4543-8D87-0025B907AB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6221" y="2081401"/>
            <a:ext cx="6370320" cy="4351338"/>
          </a:xfrm>
        </p:spPr>
        <p:txBody>
          <a:bodyPr>
            <a:normAutofit/>
          </a:bodyPr>
          <a:lstStyle/>
          <a:p>
            <a:r>
              <a:rPr lang="en-US" dirty="0"/>
              <a:t>QR Code functionality</a:t>
            </a:r>
          </a:p>
          <a:p>
            <a:r>
              <a:rPr lang="en-US" dirty="0"/>
              <a:t>Family submits name and email address </a:t>
            </a:r>
          </a:p>
          <a:p>
            <a:r>
              <a:rPr lang="en-US" dirty="0"/>
              <a:t>Populates record(s) via email invitation from agency</a:t>
            </a:r>
          </a:p>
          <a:p>
            <a:r>
              <a:rPr lang="en-US" dirty="0"/>
              <a:t>Contacted by agency for record questions or updates and/or when missing person matches submitted record </a:t>
            </a:r>
          </a:p>
          <a:p>
            <a:r>
              <a:rPr lang="en-US" dirty="0"/>
              <a:t>Family to update annually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C04586A-A2EB-819A-056A-5CF45D18C5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6541" y="1826275"/>
            <a:ext cx="2324100" cy="23241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A856D98-6556-A0AD-2BC3-F54F2DB09CE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3500" t="40238" r="26625" b="1661"/>
          <a:stretch/>
        </p:blipFill>
        <p:spPr>
          <a:xfrm>
            <a:off x="8549846" y="3299803"/>
            <a:ext cx="3276600" cy="3345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87741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2BAEE3-F140-25DB-EBAE-2E2E55990C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8CDC83-0761-71AA-A368-3728D4844C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6602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5400" dirty="0"/>
              <a:t>LIVCO CONNECTED WORKFLOW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A5B4BAA-210A-D450-7229-15D30F7848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4827" y="6357937"/>
            <a:ext cx="3862348" cy="340026"/>
          </a:xfrm>
          <a:prstGeom prst="rect">
            <a:avLst/>
          </a:prstGeom>
        </p:spPr>
      </p:pic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9BAAF025-7670-A7E8-4ACC-3B46A3C0A5B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93532758"/>
              </p:ext>
            </p:extLst>
          </p:nvPr>
        </p:nvGraphicFramePr>
        <p:xfrm>
          <a:off x="282007" y="1826365"/>
          <a:ext cx="11193714" cy="43763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7081470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77E571-8240-AC70-53E9-1A688E4513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17ABB8-07A4-1AF3-EE2B-F334A307F3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272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5400" dirty="0"/>
              <a:t>REPORTED MISSING - RECORD USED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908B7A-452B-1653-665D-B9F5C8CF59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8875" y="1974217"/>
            <a:ext cx="4997999" cy="4351338"/>
          </a:xfrm>
        </p:spPr>
        <p:txBody>
          <a:bodyPr/>
          <a:lstStyle/>
          <a:p>
            <a:r>
              <a:rPr lang="en-US" dirty="0"/>
              <a:t>If agency is contacted about a missing person who has a registry record</a:t>
            </a:r>
          </a:p>
          <a:p>
            <a:r>
              <a:rPr lang="en-US" dirty="0"/>
              <a:t>Access record for pertinent information</a:t>
            </a:r>
          </a:p>
          <a:p>
            <a:r>
              <a:rPr lang="en-US" dirty="0"/>
              <a:t>Share with public safety and partners assisting in search</a:t>
            </a:r>
          </a:p>
          <a:p>
            <a:endParaRPr lang="en-US" dirty="0"/>
          </a:p>
          <a:p>
            <a:endParaRPr lang="en-US" dirty="0"/>
          </a:p>
        </p:txBody>
      </p:sp>
      <p:graphicFrame>
        <p:nvGraphicFramePr>
          <p:cNvPr id="6" name="Content Placeholder 4">
            <a:extLst>
              <a:ext uri="{FF2B5EF4-FFF2-40B4-BE49-F238E27FC236}">
                <a16:creationId xmlns:a16="http://schemas.microsoft.com/office/drawing/2014/main" id="{62DA81EF-FDB9-B803-65B2-6408200DD61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00550739"/>
              </p:ext>
            </p:extLst>
          </p:nvPr>
        </p:nvGraphicFramePr>
        <p:xfrm>
          <a:off x="6429536" y="1766739"/>
          <a:ext cx="4488180" cy="43256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158415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F66B3D-C3DB-46DE-A83C-B5AE476EC2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272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5400" dirty="0"/>
              <a:t>MISSING LOCATED - APP USED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4067AC-E3E4-4543-8D87-0025B907AB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3960" y="2084386"/>
            <a:ext cx="5662040" cy="4351338"/>
          </a:xfrm>
        </p:spPr>
        <p:txBody>
          <a:bodyPr/>
          <a:lstStyle/>
          <a:p>
            <a:r>
              <a:rPr lang="en-US" dirty="0"/>
              <a:t>When officer comes into contact with vulnerable citizen, complete record via app</a:t>
            </a:r>
          </a:p>
          <a:p>
            <a:pPr lvl="1"/>
            <a:r>
              <a:rPr lang="en-US" dirty="0"/>
              <a:t>Take photo of individual</a:t>
            </a:r>
          </a:p>
          <a:p>
            <a:pPr lvl="1"/>
            <a:r>
              <a:rPr lang="en-US" dirty="0"/>
              <a:t>Any other demographic information</a:t>
            </a:r>
          </a:p>
          <a:p>
            <a:r>
              <a:rPr lang="en-US" dirty="0"/>
              <a:t>Submit record to registry</a:t>
            </a:r>
          </a:p>
          <a:p>
            <a:r>
              <a:rPr lang="en-US" dirty="0"/>
              <a:t>Record data wiped from app/device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707BB72-86FD-4214-4AE5-6D44FB713E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9263" y="1950667"/>
            <a:ext cx="2067331" cy="448505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A4C8704-40FC-F7DC-7234-9AAF00F1C9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8445" y="1850834"/>
            <a:ext cx="2049595" cy="4446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79207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991007-F68F-C90A-1C43-2CF34EBB74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FBFE58-A09D-7547-3FF3-DEFA39FE5C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6602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5400" dirty="0"/>
              <a:t>LIVCO CONNECTED WORKFLOW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6ED0BBD-CD1C-7D9A-9850-CAE2EB653F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4827" y="6357937"/>
            <a:ext cx="3862348" cy="340026"/>
          </a:xfrm>
          <a:prstGeom prst="rect">
            <a:avLst/>
          </a:prstGeom>
        </p:spPr>
      </p:pic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6394BE25-A178-CB2F-080A-55604AB32FF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94703654"/>
              </p:ext>
            </p:extLst>
          </p:nvPr>
        </p:nvGraphicFramePr>
        <p:xfrm>
          <a:off x="282007" y="1826365"/>
          <a:ext cx="11193714" cy="43763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6619456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F66B3D-C3DB-46DE-A83C-B5AE476EC2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272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5400" dirty="0"/>
              <a:t>REGISTRY SEARCHES FOR MATCHES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4067AC-E3E4-4543-8D87-0025B907AB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2222" y="1778726"/>
            <a:ext cx="3870960" cy="4351338"/>
          </a:xfrm>
        </p:spPr>
        <p:txBody>
          <a:bodyPr/>
          <a:lstStyle/>
          <a:p>
            <a:r>
              <a:rPr lang="en-US" dirty="0"/>
              <a:t>Registry receives records from app</a:t>
            </a:r>
          </a:p>
          <a:p>
            <a:r>
              <a:rPr lang="en-US" dirty="0"/>
              <a:t>Automatically searches for potential matches</a:t>
            </a:r>
          </a:p>
          <a:p>
            <a:r>
              <a:rPr lang="en-US" dirty="0"/>
              <a:t>Login</a:t>
            </a:r>
          </a:p>
          <a:p>
            <a:r>
              <a:rPr lang="en-US" dirty="0"/>
              <a:t>Notifies of potential matches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3B5DF9D-2BEA-1277-DFBC-C7F8B735BAB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8233" t="18459" r="3404" b="46945"/>
          <a:stretch>
            <a:fillRect/>
          </a:stretch>
        </p:blipFill>
        <p:spPr>
          <a:xfrm>
            <a:off x="3966074" y="1952740"/>
            <a:ext cx="7877060" cy="182571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AAC7BE9-4C44-6881-B274-7D64C2C7566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610" t="40835" r="3945" b="38456"/>
          <a:stretch/>
        </p:blipFill>
        <p:spPr>
          <a:xfrm>
            <a:off x="3205908" y="4660626"/>
            <a:ext cx="8886940" cy="1263933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09F2A7E-D3B1-EF8E-FB57-8F50BC658794}"/>
              </a:ext>
            </a:extLst>
          </p:cNvPr>
          <p:cNvSpPr/>
          <p:nvPr/>
        </p:nvSpPr>
        <p:spPr>
          <a:xfrm>
            <a:off x="4063182" y="2588964"/>
            <a:ext cx="7779952" cy="374573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B46AD436-0341-143B-8650-ED0606A8432B}"/>
              </a:ext>
            </a:extLst>
          </p:cNvPr>
          <p:cNvSpPr/>
          <p:nvPr/>
        </p:nvSpPr>
        <p:spPr>
          <a:xfrm>
            <a:off x="3514381" y="5012675"/>
            <a:ext cx="8485397" cy="62796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Arrow: Down 11">
            <a:extLst>
              <a:ext uri="{FF2B5EF4-FFF2-40B4-BE49-F238E27FC236}">
                <a16:creationId xmlns:a16="http://schemas.microsoft.com/office/drawing/2014/main" id="{C948A41E-5DE2-F69B-175C-F8A99909DF47}"/>
              </a:ext>
            </a:extLst>
          </p:cNvPr>
          <p:cNvSpPr/>
          <p:nvPr/>
        </p:nvSpPr>
        <p:spPr>
          <a:xfrm rot="13527158">
            <a:off x="11177529" y="5292653"/>
            <a:ext cx="352540" cy="656157"/>
          </a:xfrm>
          <a:prstGeom prst="downArrow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364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4897F6-4242-F5F3-9FCF-5C0DD0B234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2DEEBE-F8E7-EBC8-EDB0-D039B2272C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6602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5400" dirty="0"/>
              <a:t>LIVCO CONNECTED WORKFLOW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84A6134-E2C3-4552-A78F-AD70B3F5A3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4827" y="6357937"/>
            <a:ext cx="3862348" cy="340026"/>
          </a:xfrm>
          <a:prstGeom prst="rect">
            <a:avLst/>
          </a:prstGeom>
        </p:spPr>
      </p:pic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0CE99844-C6FC-0A2F-4299-AFBD7168A56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47786048"/>
              </p:ext>
            </p:extLst>
          </p:nvPr>
        </p:nvGraphicFramePr>
        <p:xfrm>
          <a:off x="282007" y="1826365"/>
          <a:ext cx="11193714" cy="43763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053008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06F3C3-3696-3350-7681-539B1FE163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6F4B12-4D33-AEFD-C41D-D7EAECBBFF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272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5400" dirty="0"/>
              <a:t>REVIEW IMAGE MATCH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AD266A-09F8-A754-4E94-C8748F2D00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2222" y="1778726"/>
            <a:ext cx="3870960" cy="4351338"/>
          </a:xfrm>
        </p:spPr>
        <p:txBody>
          <a:bodyPr/>
          <a:lstStyle/>
          <a:p>
            <a:r>
              <a:rPr lang="en-US" dirty="0"/>
              <a:t>Review matches</a:t>
            </a:r>
          </a:p>
          <a:p>
            <a:r>
              <a:rPr lang="en-US" dirty="0"/>
              <a:t>Confirm match or decline match</a:t>
            </a:r>
          </a:p>
          <a:p>
            <a:r>
              <a:rPr lang="en-US" dirty="0"/>
              <a:t>May use corresponding record data, if necessary</a:t>
            </a:r>
          </a:p>
          <a:p>
            <a:r>
              <a:rPr lang="en-US" dirty="0"/>
              <a:t>Collates records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078A7B2-2ECB-8FC4-98A8-C2C7BF318DF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8524" t="18459" r="3765"/>
          <a:stretch/>
        </p:blipFill>
        <p:spPr>
          <a:xfrm>
            <a:off x="4166785" y="1913355"/>
            <a:ext cx="7654607" cy="4216709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48BD9CF2-451C-074C-3603-FDF662524256}"/>
              </a:ext>
            </a:extLst>
          </p:cNvPr>
          <p:cNvSpPr/>
          <p:nvPr/>
        </p:nvSpPr>
        <p:spPr>
          <a:xfrm>
            <a:off x="6301648" y="2214391"/>
            <a:ext cx="264405" cy="22033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01741616-8DBC-FF8C-9BEE-534DF700AB26}"/>
              </a:ext>
            </a:extLst>
          </p:cNvPr>
          <p:cNvSpPr/>
          <p:nvPr/>
        </p:nvSpPr>
        <p:spPr>
          <a:xfrm>
            <a:off x="5453349" y="3371162"/>
            <a:ext cx="1079653" cy="30020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BDDA4B2-BB67-26F9-2DFA-8E10879EAF7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9001" t="45000" r="2374" b="29762"/>
          <a:stretch/>
        </p:blipFill>
        <p:spPr>
          <a:xfrm>
            <a:off x="2735763" y="4607805"/>
            <a:ext cx="8811639" cy="1484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3704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7" grpId="0" animBg="1"/>
      <p:bldP spid="7" grpId="1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F31DB5-B26B-F4F6-5165-8878298E59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69930B-0B63-6348-28C2-A7F470E180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272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5400" dirty="0"/>
              <a:t>MATCH BY DATA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F5DAD7-7BA9-9D98-05C5-81E25310ED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7528" y="2133601"/>
            <a:ext cx="5425440" cy="4351338"/>
          </a:xfrm>
        </p:spPr>
        <p:txBody>
          <a:bodyPr/>
          <a:lstStyle/>
          <a:p>
            <a:r>
              <a:rPr lang="en-US" dirty="0"/>
              <a:t>Use record action menu to request match by data</a:t>
            </a:r>
          </a:p>
          <a:p>
            <a:r>
              <a:rPr lang="en-US" dirty="0"/>
              <a:t>Select which data fields to match by</a:t>
            </a:r>
          </a:p>
          <a:p>
            <a:r>
              <a:rPr lang="en-US" dirty="0"/>
              <a:t>Review matched data highlighted in green</a:t>
            </a:r>
          </a:p>
          <a:p>
            <a:r>
              <a:rPr lang="en-US" dirty="0"/>
              <a:t>If a match, manually link records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3D00CB2-B08A-24FC-2B1D-16A4D19E234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7500" t="53571"/>
          <a:stretch>
            <a:fillRect/>
          </a:stretch>
        </p:blipFill>
        <p:spPr>
          <a:xfrm>
            <a:off x="5806440" y="1538288"/>
            <a:ext cx="2743200" cy="29718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25B20E4-D57A-FF95-C179-ED4C04CE1B0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6250" t="36906" r="19250" b="23095"/>
          <a:stretch>
            <a:fillRect/>
          </a:stretch>
        </p:blipFill>
        <p:spPr>
          <a:xfrm>
            <a:off x="6446520" y="3029110"/>
            <a:ext cx="5425440" cy="256032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168D4F2-C562-6D56-D6FB-4C95EBA4010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6650" t="25689" r="28715" b="1097"/>
          <a:stretch>
            <a:fillRect/>
          </a:stretch>
        </p:blipFill>
        <p:spPr>
          <a:xfrm>
            <a:off x="6446520" y="2596299"/>
            <a:ext cx="5154126" cy="345582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F7BADED-A678-00AD-5DC1-1E64412D77A9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47625" t="28219" r="35250" b="36190"/>
          <a:stretch>
            <a:fillRect/>
          </a:stretch>
        </p:blipFill>
        <p:spPr>
          <a:xfrm>
            <a:off x="7892819" y="2687739"/>
            <a:ext cx="2743199" cy="2993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3420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A3BCED-64BB-1F7C-CBCF-E0827E92F9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81FFD7-B100-134F-14D9-8202993669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6602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5400" dirty="0"/>
              <a:t>LIVCO CONNECTED WORKFLOW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AA1B27B-5A85-4DC9-F862-A070E9F9F6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4827" y="6357937"/>
            <a:ext cx="3862348" cy="340026"/>
          </a:xfrm>
          <a:prstGeom prst="rect">
            <a:avLst/>
          </a:prstGeom>
        </p:spPr>
      </p:pic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AE5E008A-C68C-54B0-F710-85D70E7785A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75752587"/>
              </p:ext>
            </p:extLst>
          </p:nvPr>
        </p:nvGraphicFramePr>
        <p:xfrm>
          <a:off x="282007" y="1826365"/>
          <a:ext cx="11193714" cy="43763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4776016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F66B3D-C3DB-46DE-A83C-B5AE476EC2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272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5400" dirty="0"/>
              <a:t>OBTAIN RECORD INFORMATION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4067AC-E3E4-4543-8D87-0025B907AB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081" y="2111057"/>
            <a:ext cx="4023360" cy="4351338"/>
          </a:xfrm>
        </p:spPr>
        <p:txBody>
          <a:bodyPr/>
          <a:lstStyle/>
          <a:p>
            <a:r>
              <a:rPr lang="en-US" dirty="0"/>
              <a:t>If match is verified, review original record for pertinent information</a:t>
            </a:r>
          </a:p>
          <a:p>
            <a:r>
              <a:rPr lang="en-US" dirty="0"/>
              <a:t>Relay information to officer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9E95AD5-FD71-495B-FEA8-EB633C23F19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8524" t="18459" r="3765"/>
          <a:stretch/>
        </p:blipFill>
        <p:spPr>
          <a:xfrm>
            <a:off x="4120080" y="1829406"/>
            <a:ext cx="7898999" cy="435133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95BE8BF-80AD-1FD3-A5DA-504173F07DD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9875" t="83570" r="5000" b="-248"/>
          <a:stretch/>
        </p:blipFill>
        <p:spPr>
          <a:xfrm>
            <a:off x="2896423" y="5138763"/>
            <a:ext cx="8960295" cy="1163183"/>
          </a:xfrm>
          <a:prstGeom prst="rect">
            <a:avLst/>
          </a:prstGeom>
          <a:ln w="5715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254526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5E2FF3-1640-1D35-9E8F-29A0485AF0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C6BD3E-4D28-4C67-731E-CCA2A44BCE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272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5400" dirty="0"/>
              <a:t>ANNUAL REFRESH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10A455-E7BD-5969-49E7-4577786B79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080" y="2111057"/>
            <a:ext cx="10845921" cy="4351338"/>
          </a:xfrm>
        </p:spPr>
        <p:txBody>
          <a:bodyPr/>
          <a:lstStyle/>
          <a:p>
            <a:r>
              <a:rPr lang="en-US" dirty="0"/>
              <a:t>Annual data confirmation &amp; refresh</a:t>
            </a:r>
          </a:p>
          <a:p>
            <a:r>
              <a:rPr lang="en-US" dirty="0"/>
              <a:t>Automated message</a:t>
            </a:r>
          </a:p>
          <a:p>
            <a:r>
              <a:rPr lang="en-US" dirty="0"/>
              <a:t>Confirm data correct or update</a:t>
            </a:r>
          </a:p>
          <a:p>
            <a:r>
              <a:rPr lang="en-US" dirty="0"/>
              <a:t>Reminder</a:t>
            </a:r>
          </a:p>
          <a:p>
            <a:r>
              <a:rPr lang="en-US" dirty="0"/>
              <a:t>Admin outreach if no response</a:t>
            </a:r>
          </a:p>
          <a:p>
            <a:r>
              <a:rPr lang="en-US" dirty="0"/>
              <a:t>Possible removal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6" name="Graphic 5" descr="Checklist with solid fill">
            <a:extLst>
              <a:ext uri="{FF2B5EF4-FFF2-40B4-BE49-F238E27FC236}">
                <a16:creationId xmlns:a16="http://schemas.microsoft.com/office/drawing/2014/main" id="{D15CC94E-2CAE-13BA-B82F-D3103CB8FDC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423533" y="2111057"/>
            <a:ext cx="3406966" cy="3406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1047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BACF58-7490-3D62-545D-3399178480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B3171-E8B2-FB5C-951A-0D79C31D77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6602"/>
            <a:ext cx="10515600" cy="1325563"/>
          </a:xfrm>
        </p:spPr>
        <p:txBody>
          <a:bodyPr/>
          <a:lstStyle/>
          <a:p>
            <a:pPr algn="ctr"/>
            <a:r>
              <a:rPr lang="en-US" sz="5400" dirty="0"/>
              <a:t>RESOURCES</a:t>
            </a:r>
            <a:endParaRPr lang="en-US" dirty="0"/>
          </a:p>
        </p:txBody>
      </p:sp>
      <p:graphicFrame>
        <p:nvGraphicFramePr>
          <p:cNvPr id="11" name="Content Placeholder 2">
            <a:extLst>
              <a:ext uri="{FF2B5EF4-FFF2-40B4-BE49-F238E27FC236}">
                <a16:creationId xmlns:a16="http://schemas.microsoft.com/office/drawing/2014/main" id="{7E3CD90F-D180-6351-7361-53784CAFB70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24085173"/>
              </p:ext>
            </p:extLst>
          </p:nvPr>
        </p:nvGraphicFramePr>
        <p:xfrm>
          <a:off x="3091885" y="1945786"/>
          <a:ext cx="6008229" cy="39985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EA8B82A9-28EB-267B-4C63-B07DC927993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4827" y="6357937"/>
            <a:ext cx="3862348" cy="340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618079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3C65A4-5DE3-45B2-B854-F00E1602C4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3350" y="2578768"/>
            <a:ext cx="11925300" cy="850232"/>
          </a:xfrm>
        </p:spPr>
        <p:txBody>
          <a:bodyPr>
            <a:normAutofit fontScale="90000"/>
          </a:bodyPr>
          <a:lstStyle/>
          <a:p>
            <a:r>
              <a:rPr lang="en-US" sz="8900" dirty="0"/>
              <a:t>QUESTIONS?</a:t>
            </a:r>
            <a:endParaRPr lang="en-US" sz="3600" dirty="0">
              <a:solidFill>
                <a:schemeClr val="accent1">
                  <a:lumMod val="40000"/>
                  <a:lumOff val="60000"/>
                </a:schemeClr>
              </a:solidFill>
              <a:latin typeface="Bahnschrift" panose="020B0502040204020203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70E6DE2-4AE3-47B1-BBE4-40CB6B266F75}"/>
              </a:ext>
            </a:extLst>
          </p:cNvPr>
          <p:cNvSpPr/>
          <p:nvPr/>
        </p:nvSpPr>
        <p:spPr>
          <a:xfrm>
            <a:off x="8243888" y="5835224"/>
            <a:ext cx="381476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1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Light SemiCondensed" panose="020B0502040204020203" pitchFamily="34" charset="0"/>
                <a:ea typeface="+mn-ea"/>
                <a:cs typeface="+mn-cs"/>
              </a:rPr>
              <a:t>ESGI, LLC</a:t>
            </a:r>
          </a:p>
          <a:p>
            <a:pPr marL="0" marR="0" lvl="1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ahnschrift Light SemiCondensed" panose="020B0502040204020203" pitchFamily="34" charset="0"/>
                <a:ea typeface="+mn-ea"/>
                <a:cs typeface="+mn-cs"/>
              </a:rPr>
              <a:t>20448 Peckham St</a:t>
            </a:r>
          </a:p>
          <a:p>
            <a:pPr marL="0" marR="0" lvl="1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Light SemiCondensed" panose="020B0502040204020203" pitchFamily="34" charset="0"/>
                <a:ea typeface="+mn-ea"/>
                <a:cs typeface="+mn-cs"/>
              </a:rPr>
              <a:t>Ashburn, VA 20147</a:t>
            </a:r>
          </a:p>
          <a:p>
            <a:pPr marL="0" marR="0" lvl="1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Light SemiCondensed" panose="020B0502040204020203" pitchFamily="34" charset="0"/>
                <a:ea typeface="+mn-ea"/>
                <a:cs typeface="+mn-cs"/>
              </a:rPr>
              <a:t>www.esgisolutions.com</a:t>
            </a:r>
          </a:p>
        </p:txBody>
      </p:sp>
      <p:pic>
        <p:nvPicPr>
          <p:cNvPr id="4" name="Picture 2" descr="Patent Logo Images - Free Download on ...">
            <a:extLst>
              <a:ext uri="{FF2B5EF4-FFF2-40B4-BE49-F238E27FC236}">
                <a16:creationId xmlns:a16="http://schemas.microsoft.com/office/drawing/2014/main" id="{50CCCB1A-2E4E-61FA-1CC2-DC75EE05EA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5940" y="5819427"/>
            <a:ext cx="974060" cy="974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97484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52692</TotalTime>
  <Words>717</Words>
  <Application>Microsoft Office PowerPoint</Application>
  <PresentationFormat>Widescreen</PresentationFormat>
  <Paragraphs>161</Paragraphs>
  <Slides>25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1" baseType="lpstr">
      <vt:lpstr>Arial</vt:lpstr>
      <vt:lpstr>Bahnschrift</vt:lpstr>
      <vt:lpstr>Bahnschrift Light SemiCondensed</vt:lpstr>
      <vt:lpstr>Calibri</vt:lpstr>
      <vt:lpstr>Wingdings</vt:lpstr>
      <vt:lpstr>Office Theme</vt:lpstr>
      <vt:lpstr>SIMPLE TRACKING SYSTEM LIVCO Connected</vt:lpstr>
      <vt:lpstr>REGISTRY OVERVIEW</vt:lpstr>
      <vt:lpstr>LIVCO CONNECTED</vt:lpstr>
      <vt:lpstr>REGISTRY ACCOUNT LEVELS</vt:lpstr>
      <vt:lpstr>ADMINISTRATOR</vt:lpstr>
      <vt:lpstr>DATA MANAGER</vt:lpstr>
      <vt:lpstr>USER</vt:lpstr>
      <vt:lpstr>GUEST</vt:lpstr>
      <vt:lpstr>ACCOUNT ACCESS</vt:lpstr>
      <vt:lpstr>NAVIGATING THE REGISTRY</vt:lpstr>
      <vt:lpstr>LIVCO CONNECTED WORKFLOW</vt:lpstr>
      <vt:lpstr>REGISTRY POPULATED BY FAMILY</vt:lpstr>
      <vt:lpstr>LIVCO CONNECTED WORKFLOW</vt:lpstr>
      <vt:lpstr>REPORTED MISSING - RECORD USED</vt:lpstr>
      <vt:lpstr>MISSING LOCATED - APP USED</vt:lpstr>
      <vt:lpstr>LIVCO CONNECTED WORKFLOW</vt:lpstr>
      <vt:lpstr>REGISTRY SEARCHES FOR MATCHES</vt:lpstr>
      <vt:lpstr>LIVCO CONNECTED WORKFLOW</vt:lpstr>
      <vt:lpstr>REVIEW IMAGE MATCH</vt:lpstr>
      <vt:lpstr>MATCH BY DATA</vt:lpstr>
      <vt:lpstr>LIVCO CONNECTED WORKFLOW</vt:lpstr>
      <vt:lpstr>OBTAIN RECORD INFORMATION</vt:lpstr>
      <vt:lpstr>ANNUAL REFRESH</vt:lpstr>
      <vt:lpstr>RESOURCES</vt:lpstr>
      <vt:lpstr>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FLING TRACK Patient Tracking Application www.flingtrack.com</dc:title>
  <dc:creator>Daneen Feehery</dc:creator>
  <cp:lastModifiedBy>Daneen Feehery</cp:lastModifiedBy>
  <cp:revision>74</cp:revision>
  <dcterms:created xsi:type="dcterms:W3CDTF">2021-10-15T15:41:22Z</dcterms:created>
  <dcterms:modified xsi:type="dcterms:W3CDTF">2026-09-14T15:12:50Z</dcterms:modified>
</cp:coreProperties>
</file>